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media/image1.jpeg" ContentType="image/jpeg"/>
  <Override PartName="/ppt/media/image2.jpeg" ContentType="image/jpeg"/>
  <Override PartName="/ppt/theme/theme2.xml" ContentType="application/vnd.openxmlformats-officedocument.theme+xml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81818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81818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81818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81818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81818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81818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81818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81818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181818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ajor">
          <a:srgbClr val="181818"/>
        </a:fontRef>
        <a:srgbClr val="181818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D3CA"/>
          </a:solidFill>
        </a:fill>
      </a:tcStyle>
    </a:wholeTbl>
    <a:band2H>
      <a:tcTxStyle b="def" i="def"/>
      <a:tcStyle>
        <a:tcBdr/>
        <a:fill>
          <a:solidFill>
            <a:srgbClr val="FFEA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6A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6A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6A00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0" name="Shape 30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tif"/></Relationships>
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黑色背景">
    <p:bg>
      <p:bgPr>
        <a:solidFill>
          <a:srgbClr val="1818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image7.pdf" descr="image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01019" y="746120"/>
            <a:ext cx="1881626" cy="410711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橙色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"/>
          <p:cNvSpPr/>
          <p:nvPr/>
        </p:nvSpPr>
        <p:spPr>
          <a:xfrm>
            <a:off x="0" y="-1"/>
            <a:ext cx="24384000" cy="11562082"/>
          </a:xfrm>
          <a:prstGeom prst="rect">
            <a:avLst/>
          </a:prstGeom>
          <a:gradFill>
            <a:gsLst>
              <a:gs pos="0">
                <a:srgbClr val="FF6A00">
                  <a:alpha val="97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 sz="30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</a:p>
        </p:txBody>
      </p:sp>
      <p:sp>
        <p:nvSpPr>
          <p:cNvPr id="94" name="Rectangle"/>
          <p:cNvSpPr/>
          <p:nvPr/>
        </p:nvSpPr>
        <p:spPr>
          <a:xfrm flipH="1" rot="10800000">
            <a:off x="0" y="5003800"/>
            <a:ext cx="24384000" cy="8712200"/>
          </a:xfrm>
          <a:prstGeom prst="rect">
            <a:avLst/>
          </a:prstGeom>
          <a:gradFill>
            <a:gsLst>
              <a:gs pos="0">
                <a:srgbClr val="FF6A00">
                  <a:alpha val="97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 sz="3000">
                <a:solidFill>
                  <a:srgbClr val="FFFFFF"/>
                </a:solidFill>
                <a:latin typeface="Arial Unicode MS"/>
                <a:ea typeface="Arial Unicode MS"/>
                <a:cs typeface="Arial Unicode MS"/>
                <a:sym typeface="Arial Unicode MS"/>
              </a:defRPr>
            </a:pPr>
          </a:p>
        </p:txBody>
      </p:sp>
      <p:pic>
        <p:nvPicPr>
          <p:cNvPr id="95" name="image7.pdf" descr="image7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01019" y="746120"/>
            <a:ext cx="1881626" cy="410711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白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3.pdf" descr="image3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01019" y="746120"/>
            <a:ext cx="1881628" cy="41071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itle Text"/>
          <p:cNvSpPr txBox="1"/>
          <p:nvPr>
            <p:ph type="title"/>
          </p:nvPr>
        </p:nvSpPr>
        <p:spPr>
          <a:xfrm>
            <a:off x="856594" y="696491"/>
            <a:ext cx="18598056" cy="707335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>
            <a:lvl1pPr>
              <a:defRPr b="1" sz="5400"/>
            </a:lvl1pPr>
          </a:lstStyle>
          <a:p>
            <a:pPr/>
            <a:r>
              <a:t>Title Text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Text"/>
          <p:cNvSpPr txBox="1"/>
          <p:nvPr>
            <p:ph type="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 defTabSz="914400">
              <a:defRPr sz="6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3" name="Body Level One…"/>
          <p:cNvSpPr txBox="1"/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 defTabSz="914400">
              <a:spcBef>
                <a:spcPts val="100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marL="0" indent="457200" algn="ctr" defTabSz="914400">
              <a:spcBef>
                <a:spcPts val="100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marL="0" indent="914400" algn="ctr" defTabSz="914400">
              <a:spcBef>
                <a:spcPts val="100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marL="0" indent="1371600" algn="ctr" defTabSz="914400">
              <a:spcBef>
                <a:spcPts val="100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marL="0" indent="1828800" algn="ctr" defTabSz="914400">
              <a:spcBef>
                <a:spcPts val="1000"/>
              </a:spcBef>
              <a:buSzTx/>
              <a:buFontTx/>
              <a:buNone/>
              <a:defRPr sz="24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22443618" y="12943204"/>
            <a:ext cx="263982" cy="269241"/>
          </a:xfrm>
          <a:prstGeom prst="rect">
            <a:avLst/>
          </a:prstGeom>
        </p:spPr>
        <p:txBody>
          <a:bodyPr wrap="none"/>
          <a:lstStyle>
            <a:lvl1pPr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Text"/>
          <p:cNvSpPr txBox="1"/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914400">
              <a:defRPr sz="4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2" name="Body Level One…"/>
          <p:cNvSpPr txBox="1"/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28600" indent="-228600" defTabSz="914400">
              <a:spcBef>
                <a:spcPts val="1000"/>
              </a:spcBef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marL="723900" indent="-266700" defTabSz="914400">
              <a:spcBef>
                <a:spcPts val="1000"/>
              </a:spcBef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marL="1234439" indent="-320039" defTabSz="914400">
              <a:spcBef>
                <a:spcPts val="1000"/>
              </a:spcBef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marL="1727200" indent="-355600" defTabSz="914400">
              <a:spcBef>
                <a:spcPts val="1000"/>
              </a:spcBef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marL="2184400" indent="-355600" defTabSz="914400">
              <a:spcBef>
                <a:spcPts val="1000"/>
              </a:spcBef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xfrm>
            <a:off x="22443618" y="12943204"/>
            <a:ext cx="263982" cy="269241"/>
          </a:xfrm>
          <a:prstGeom prst="rect">
            <a:avLst/>
          </a:prstGeom>
        </p:spPr>
        <p:txBody>
          <a:bodyPr wrap="none"/>
          <a:lstStyle>
            <a:lvl1pPr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Text"/>
          <p:cNvSpPr txBox="1"/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defTabSz="914400">
              <a:defRPr sz="6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1" name="Body Level One…"/>
          <p:cNvSpPr txBox="1"/>
          <p:nvPr>
            <p:ph type="body" sz="quarter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defTabSz="914400"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marL="0" indent="457200" defTabSz="914400"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marL="0" indent="914400" defTabSz="914400"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marL="0" indent="1371600" defTabSz="914400"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marL="0" indent="1828800" defTabSz="914400">
              <a:spcBef>
                <a:spcPts val="1000"/>
              </a:spcBef>
              <a:buSzTx/>
              <a:buFontTx/>
              <a:buNone/>
              <a:defRPr sz="2400">
                <a:solidFill>
                  <a:srgbClr val="888888"/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2" name="Slide Number"/>
          <p:cNvSpPr txBox="1"/>
          <p:nvPr>
            <p:ph type="sldNum" sz="quarter" idx="2"/>
          </p:nvPr>
        </p:nvSpPr>
        <p:spPr>
          <a:xfrm>
            <a:off x="22443618" y="12943204"/>
            <a:ext cx="263982" cy="269241"/>
          </a:xfrm>
          <a:prstGeom prst="rect">
            <a:avLst/>
          </a:prstGeom>
        </p:spPr>
        <p:txBody>
          <a:bodyPr wrap="none"/>
          <a:lstStyle>
            <a:lvl1pPr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Text"/>
          <p:cNvSpPr txBox="1"/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914400">
              <a:defRPr sz="4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0" name="Body Level One…"/>
          <p:cNvSpPr txBox="1"/>
          <p:nvPr>
            <p:ph type="body"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28600" indent="-228600" defTabSz="914400">
              <a:spcBef>
                <a:spcPts val="1000"/>
              </a:spcBef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marL="723900" indent="-266700" defTabSz="914400">
              <a:spcBef>
                <a:spcPts val="1000"/>
              </a:spcBef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marL="1234439" indent="-320039" defTabSz="914400">
              <a:spcBef>
                <a:spcPts val="1000"/>
              </a:spcBef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marL="1727200" indent="-355600" defTabSz="914400">
              <a:spcBef>
                <a:spcPts val="1000"/>
              </a:spcBef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marL="2184400" indent="-355600" defTabSz="914400">
              <a:spcBef>
                <a:spcPts val="1000"/>
              </a:spcBef>
              <a:defRPr sz="28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" name="Slide Number"/>
          <p:cNvSpPr txBox="1"/>
          <p:nvPr>
            <p:ph type="sldNum" sz="quarter" idx="2"/>
          </p:nvPr>
        </p:nvSpPr>
        <p:spPr>
          <a:xfrm>
            <a:off x="22443618" y="12943204"/>
            <a:ext cx="263982" cy="269241"/>
          </a:xfrm>
          <a:prstGeom prst="rect">
            <a:avLst/>
          </a:prstGeom>
        </p:spPr>
        <p:txBody>
          <a:bodyPr wrap="none"/>
          <a:lstStyle>
            <a:lvl1pPr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>
            <p:ph type="body" sz="quarter" idx="21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/>
          <a:p>
            <a:pPr marL="0" indent="0" defTabSz="914400">
              <a:spcBef>
                <a:spcPts val="1000"/>
              </a:spcBef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pPr>
          </a:p>
        </p:txBody>
      </p:sp>
      <p:sp>
        <p:nvSpPr>
          <p:cNvPr id="149" name="Title Text"/>
          <p:cNvSpPr txBox="1"/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914400">
              <a:defRPr sz="4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0" name="Body Level One…"/>
          <p:cNvSpPr txBox="1"/>
          <p:nvPr>
            <p:ph type="body" sz="quarter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 defTabSz="914400">
              <a:spcBef>
                <a:spcPts val="1000"/>
              </a:spcBef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marL="0" indent="457200" defTabSz="914400">
              <a:spcBef>
                <a:spcPts val="1000"/>
              </a:spcBef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marL="0" indent="914400" defTabSz="914400">
              <a:spcBef>
                <a:spcPts val="1000"/>
              </a:spcBef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marL="0" indent="1371600" defTabSz="914400">
              <a:spcBef>
                <a:spcPts val="1000"/>
              </a:spcBef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marL="0" indent="1828800" defTabSz="914400">
              <a:spcBef>
                <a:spcPts val="1000"/>
              </a:spcBef>
              <a:buSzTx/>
              <a:buFontTx/>
              <a:buNone/>
              <a:defRPr b="1" sz="24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xfrm>
            <a:off x="22443618" y="12943204"/>
            <a:ext cx="263982" cy="269241"/>
          </a:xfrm>
          <a:prstGeom prst="rect">
            <a:avLst/>
          </a:prstGeom>
        </p:spPr>
        <p:txBody>
          <a:bodyPr wrap="none"/>
          <a:lstStyle>
            <a:lvl1pPr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Text"/>
          <p:cNvSpPr txBox="1"/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914400">
              <a:defRPr sz="4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xfrm>
            <a:off x="22443618" y="12943204"/>
            <a:ext cx="263982" cy="269241"/>
          </a:xfrm>
          <a:prstGeom prst="rect">
            <a:avLst/>
          </a:prstGeom>
        </p:spPr>
        <p:txBody>
          <a:bodyPr wrap="none"/>
          <a:lstStyle>
            <a:lvl1pPr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lide Number"/>
          <p:cNvSpPr txBox="1"/>
          <p:nvPr>
            <p:ph type="sldNum" sz="quarter" idx="2"/>
          </p:nvPr>
        </p:nvSpPr>
        <p:spPr>
          <a:xfrm>
            <a:off x="22443618" y="12943204"/>
            <a:ext cx="263982" cy="269241"/>
          </a:xfrm>
          <a:prstGeom prst="rect">
            <a:avLst/>
          </a:prstGeom>
        </p:spPr>
        <p:txBody>
          <a:bodyPr wrap="none"/>
          <a:lstStyle>
            <a:lvl1pPr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白底背景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2.png" descr="image2.png"/>
          <p:cNvPicPr>
            <a:picLocks noChangeAspect="1"/>
          </p:cNvPicPr>
          <p:nvPr/>
        </p:nvPicPr>
        <p:blipFill>
          <a:blip r:embed="rId2">
            <a:alphaModFix amt="23558"/>
            <a:extLst/>
          </a:blip>
          <a:stretch>
            <a:fillRect/>
          </a:stretch>
        </p:blipFill>
        <p:spPr>
          <a:xfrm>
            <a:off x="0" y="-20824"/>
            <a:ext cx="24682849" cy="138422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image3.pdf" descr="image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01019" y="746120"/>
            <a:ext cx="1881628" cy="410711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"/>
          <p:cNvSpPr/>
          <p:nvPr>
            <p:ph type="body" sz="quarter" idx="21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 anchor="ctr"/>
          <a:lstStyle/>
          <a:p>
            <a:pPr marL="0" indent="0" defTabSz="914400">
              <a:spcBef>
                <a:spcPts val="100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pPr>
          </a:p>
        </p:txBody>
      </p:sp>
      <p:sp>
        <p:nvSpPr>
          <p:cNvPr id="174" name="Title Text"/>
          <p:cNvSpPr txBox="1"/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defTabSz="91440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75" name="Body Level One…"/>
          <p:cNvSpPr txBox="1"/>
          <p:nvPr>
            <p:ph type="body" sz="half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228600" indent="-228600" defTabSz="914400">
              <a:spcBef>
                <a:spcPts val="1000"/>
              </a:spcBef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marL="718457" indent="-261257" defTabSz="914400">
              <a:spcBef>
                <a:spcPts val="1000"/>
              </a:spcBef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marL="1219200" indent="-304800" defTabSz="914400">
              <a:spcBef>
                <a:spcPts val="1000"/>
              </a:spcBef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marL="1737360" indent="-365760" defTabSz="914400">
              <a:spcBef>
                <a:spcPts val="1000"/>
              </a:spcBef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marL="2194560" indent="-365760" defTabSz="914400">
              <a:spcBef>
                <a:spcPts val="1000"/>
              </a:spcBef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6" name="Slide Number"/>
          <p:cNvSpPr txBox="1"/>
          <p:nvPr>
            <p:ph type="sldNum" sz="quarter" idx="2"/>
          </p:nvPr>
        </p:nvSpPr>
        <p:spPr>
          <a:xfrm>
            <a:off x="22443618" y="12943204"/>
            <a:ext cx="263982" cy="269241"/>
          </a:xfrm>
          <a:prstGeom prst="rect">
            <a:avLst/>
          </a:prstGeom>
        </p:spPr>
        <p:txBody>
          <a:bodyPr wrap="none"/>
          <a:lstStyle>
            <a:lvl1pPr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Image"/>
          <p:cNvSpPr/>
          <p:nvPr>
            <p:ph type="pic" sz="half" idx="2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84" name="Title Text"/>
          <p:cNvSpPr txBox="1"/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defTabSz="914400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5" name="Body Level One…"/>
          <p:cNvSpPr txBox="1"/>
          <p:nvPr>
            <p:ph type="body" sz="quarter" idx="1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defTabSz="914400">
              <a:spcBef>
                <a:spcPts val="100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marL="0" indent="457200" defTabSz="914400">
              <a:spcBef>
                <a:spcPts val="100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marL="0" indent="914400" defTabSz="914400">
              <a:spcBef>
                <a:spcPts val="100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marL="0" indent="1371600" defTabSz="914400">
              <a:spcBef>
                <a:spcPts val="100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marL="0" indent="1828800" defTabSz="914400">
              <a:spcBef>
                <a:spcPts val="1000"/>
              </a:spcBef>
              <a:buSzTx/>
              <a:buFontTx/>
              <a:buNone/>
              <a:defRPr sz="1600">
                <a:solidFill>
                  <a:srgbClr val="000000"/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6" name="Slide Number"/>
          <p:cNvSpPr txBox="1"/>
          <p:nvPr>
            <p:ph type="sldNum" sz="quarter" idx="2"/>
          </p:nvPr>
        </p:nvSpPr>
        <p:spPr>
          <a:xfrm>
            <a:off x="22443618" y="12943204"/>
            <a:ext cx="263982" cy="269241"/>
          </a:xfrm>
          <a:prstGeom prst="rect">
            <a:avLst/>
          </a:prstGeom>
        </p:spPr>
        <p:txBody>
          <a:bodyPr wrap="none"/>
          <a:lstStyle>
            <a:lvl1pPr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 Text"/>
          <p:cNvSpPr txBox="1"/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algn="ctr"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194" name="Body Level One…"/>
          <p:cNvSpPr txBox="1"/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 sz="4800"/>
            </a:lvl1pPr>
            <a:lvl2pPr marL="0" indent="914400" algn="ctr">
              <a:buSzTx/>
              <a:buFontTx/>
              <a:buNone/>
              <a:defRPr sz="4800"/>
            </a:lvl2pPr>
            <a:lvl3pPr marL="0" indent="1828800" algn="ctr">
              <a:buSzTx/>
              <a:buFontTx/>
              <a:buNone/>
              <a:defRPr sz="4800"/>
            </a:lvl3pPr>
            <a:lvl4pPr marL="0" indent="2743200" algn="ctr">
              <a:buSzTx/>
              <a:buFontTx/>
              <a:buNone/>
              <a:defRPr sz="4800"/>
            </a:lvl4pPr>
            <a:lvl5pPr marL="0" indent="3657600" algn="ctr">
              <a:buSzTx/>
              <a:buFontTx/>
              <a:buNone/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5" name="Slide Number"/>
          <p:cNvSpPr txBox="1"/>
          <p:nvPr>
            <p:ph type="sldNum" sz="quarter" idx="2"/>
          </p:nvPr>
        </p:nvSpPr>
        <p:spPr>
          <a:xfrm>
            <a:off x="22264429" y="12847956"/>
            <a:ext cx="443171" cy="459741"/>
          </a:xfrm>
          <a:prstGeom prst="rect">
            <a:avLst/>
          </a:prstGeom>
        </p:spPr>
        <p:txBody>
          <a:bodyPr wrap="none"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Text"/>
          <p:cNvSpPr txBox="1"/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03" name="Body Level One…"/>
          <p:cNvSpPr txBox="1"/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4" name="Slide Number"/>
          <p:cNvSpPr txBox="1"/>
          <p:nvPr>
            <p:ph type="sldNum" sz="quarter" idx="2"/>
          </p:nvPr>
        </p:nvSpPr>
        <p:spPr>
          <a:xfrm>
            <a:off x="22264429" y="12847956"/>
            <a:ext cx="443171" cy="459741"/>
          </a:xfrm>
          <a:prstGeom prst="rect">
            <a:avLst/>
          </a:prstGeom>
        </p:spPr>
        <p:txBody>
          <a:bodyPr wrap="none"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itle Text"/>
          <p:cNvSpPr txBox="1"/>
          <p:nvPr>
            <p:ph type="title"/>
          </p:nvPr>
        </p:nvSpPr>
        <p:spPr>
          <a:xfrm>
            <a:off x="1663700" y="3419476"/>
            <a:ext cx="21031200" cy="570547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212" name="Body Level One…"/>
          <p:cNvSpPr txBox="1"/>
          <p:nvPr>
            <p:ph type="body" sz="quarter" idx="1"/>
          </p:nvPr>
        </p:nvSpPr>
        <p:spPr>
          <a:xfrm>
            <a:off x="1663700" y="9178927"/>
            <a:ext cx="21031200" cy="3000375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4800">
                <a:solidFill>
                  <a:srgbClr val="898989"/>
                </a:solidFill>
              </a:defRPr>
            </a:lvl1pPr>
            <a:lvl2pPr marL="0" indent="914400">
              <a:buSzTx/>
              <a:buFontTx/>
              <a:buNone/>
              <a:defRPr sz="4800">
                <a:solidFill>
                  <a:srgbClr val="898989"/>
                </a:solidFill>
              </a:defRPr>
            </a:lvl2pPr>
            <a:lvl3pPr marL="0" indent="1828800">
              <a:buSzTx/>
              <a:buFontTx/>
              <a:buNone/>
              <a:defRPr sz="4800">
                <a:solidFill>
                  <a:srgbClr val="898989"/>
                </a:solidFill>
              </a:defRPr>
            </a:lvl3pPr>
            <a:lvl4pPr marL="0" indent="2743200">
              <a:buSzTx/>
              <a:buFontTx/>
              <a:buNone/>
              <a:defRPr sz="4800">
                <a:solidFill>
                  <a:srgbClr val="898989"/>
                </a:solidFill>
              </a:defRPr>
            </a:lvl4pPr>
            <a:lvl5pPr marL="0" indent="3657600">
              <a:buSzTx/>
              <a:buFontTx/>
              <a:buNone/>
              <a:defRPr sz="4800">
                <a:solidFill>
                  <a:srgbClr val="898989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3" name="Slide Number"/>
          <p:cNvSpPr txBox="1"/>
          <p:nvPr>
            <p:ph type="sldNum" sz="quarter" idx="2"/>
          </p:nvPr>
        </p:nvSpPr>
        <p:spPr>
          <a:xfrm>
            <a:off x="22264429" y="12847956"/>
            <a:ext cx="443171" cy="459741"/>
          </a:xfrm>
          <a:prstGeom prst="rect">
            <a:avLst/>
          </a:prstGeom>
        </p:spPr>
        <p:txBody>
          <a:bodyPr wrap="none"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itle Text"/>
          <p:cNvSpPr txBox="1"/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21" name="Body Level One…"/>
          <p:cNvSpPr txBox="1"/>
          <p:nvPr>
            <p:ph type="body" sz="half" idx="1"/>
          </p:nvPr>
        </p:nvSpPr>
        <p:spPr>
          <a:xfrm>
            <a:off x="1676400" y="3651250"/>
            <a:ext cx="10363200" cy="870267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2" name="Slide Number"/>
          <p:cNvSpPr txBox="1"/>
          <p:nvPr>
            <p:ph type="sldNum" sz="quarter" idx="2"/>
          </p:nvPr>
        </p:nvSpPr>
        <p:spPr>
          <a:xfrm>
            <a:off x="22264429" y="12847956"/>
            <a:ext cx="443171" cy="459741"/>
          </a:xfrm>
          <a:prstGeom prst="rect">
            <a:avLst/>
          </a:prstGeom>
        </p:spPr>
        <p:txBody>
          <a:bodyPr wrap="none"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Rectangle"/>
          <p:cNvSpPr/>
          <p:nvPr>
            <p:ph type="body" sz="quarter" idx="21"/>
          </p:nvPr>
        </p:nvSpPr>
        <p:spPr>
          <a:xfrm>
            <a:off x="12344400" y="3362326"/>
            <a:ext cx="10366376" cy="1647825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4800"/>
            </a:pPr>
          </a:p>
        </p:txBody>
      </p:sp>
      <p:sp>
        <p:nvSpPr>
          <p:cNvPr id="230" name="Title Text"/>
          <p:cNvSpPr txBox="1"/>
          <p:nvPr>
            <p:ph type="title"/>
          </p:nvPr>
        </p:nvSpPr>
        <p:spPr>
          <a:xfrm>
            <a:off x="1679575" y="730251"/>
            <a:ext cx="21031201" cy="265112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31" name="Body Level One…"/>
          <p:cNvSpPr txBox="1"/>
          <p:nvPr>
            <p:ph type="body" sz="quarter" idx="1"/>
          </p:nvPr>
        </p:nvSpPr>
        <p:spPr>
          <a:xfrm>
            <a:off x="1679576" y="3362326"/>
            <a:ext cx="10315576" cy="1647825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SzTx/>
              <a:buFontTx/>
              <a:buNone/>
              <a:defRPr b="1" sz="4800"/>
            </a:lvl1pPr>
            <a:lvl2pPr marL="0" indent="914400">
              <a:buSzTx/>
              <a:buFontTx/>
              <a:buNone/>
              <a:defRPr b="1" sz="4800"/>
            </a:lvl2pPr>
            <a:lvl3pPr marL="0" indent="1828800">
              <a:buSzTx/>
              <a:buFontTx/>
              <a:buNone/>
              <a:defRPr b="1" sz="4800"/>
            </a:lvl3pPr>
            <a:lvl4pPr marL="0" indent="2743200">
              <a:buSzTx/>
              <a:buFontTx/>
              <a:buNone/>
              <a:defRPr b="1" sz="4800"/>
            </a:lvl4pPr>
            <a:lvl5pPr marL="0" indent="3657600">
              <a:buSzTx/>
              <a:buFontTx/>
              <a:buNone/>
              <a:defRPr b="1"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xfrm>
            <a:off x="22264429" y="12847956"/>
            <a:ext cx="443171" cy="459741"/>
          </a:xfrm>
          <a:prstGeom prst="rect">
            <a:avLst/>
          </a:prstGeom>
        </p:spPr>
        <p:txBody>
          <a:bodyPr wrap="none"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仅标题">
    <p:bg>
      <p:bgPr>
        <a:gradFill flip="none" rotWithShape="1">
          <a:gsLst>
            <a:gs pos="0">
              <a:srgbClr val="FF5F00"/>
            </a:gs>
            <a:gs pos="100000">
              <a:srgbClr val="FFB61A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lide Number"/>
          <p:cNvSpPr txBox="1"/>
          <p:nvPr>
            <p:ph type="sldNum" sz="quarter" idx="2"/>
          </p:nvPr>
        </p:nvSpPr>
        <p:spPr>
          <a:xfrm>
            <a:off x="22264429" y="12847956"/>
            <a:ext cx="443171" cy="459741"/>
          </a:xfrm>
          <a:prstGeom prst="rect">
            <a:avLst/>
          </a:prstGeom>
        </p:spPr>
        <p:txBody>
          <a:bodyPr wrap="none"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ctangle"/>
          <p:cNvSpPr/>
          <p:nvPr>
            <p:ph type="body" sz="quarter" idx="21"/>
          </p:nvPr>
        </p:nvSpPr>
        <p:spPr>
          <a:xfrm>
            <a:off x="1679576" y="4114800"/>
            <a:ext cx="7864475" cy="7623176"/>
          </a:xfrm>
          <a:prstGeom prst="rect">
            <a:avLst/>
          </a:prstGeom>
        </p:spPr>
        <p:txBody>
          <a:bodyPr anchor="ctr"/>
          <a:lstStyle/>
          <a:p>
            <a:pPr marL="0" indent="0">
              <a:buSzTx/>
              <a:buFontTx/>
              <a:buNone/>
              <a:defRPr sz="3200"/>
            </a:pPr>
          </a:p>
        </p:txBody>
      </p:sp>
      <p:sp>
        <p:nvSpPr>
          <p:cNvPr id="254" name="Title Text"/>
          <p:cNvSpPr txBox="1"/>
          <p:nvPr>
            <p:ph type="title"/>
          </p:nvPr>
        </p:nvSpPr>
        <p:spPr>
          <a:xfrm>
            <a:off x="1679576" y="914400"/>
            <a:ext cx="7864476" cy="32004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400"/>
            </a:lvl1pPr>
          </a:lstStyle>
          <a:p>
            <a:pPr/>
            <a:r>
              <a:t>Title Text</a:t>
            </a:r>
          </a:p>
        </p:txBody>
      </p:sp>
      <p:sp>
        <p:nvSpPr>
          <p:cNvPr id="255" name="Body Level One…"/>
          <p:cNvSpPr txBox="1"/>
          <p:nvPr>
            <p:ph type="body" sz="half" idx="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6400"/>
            </a:lvl1pPr>
            <a:lvl2pPr marL="1436914" indent="-522514">
              <a:defRPr sz="6400"/>
            </a:lvl2pPr>
            <a:lvl3pPr marL="2438400" indent="-609600">
              <a:defRPr sz="6400"/>
            </a:lvl3pPr>
            <a:lvl4pPr marL="3474720" indent="-731520">
              <a:defRPr sz="6400"/>
            </a:lvl4pPr>
            <a:lvl5pPr marL="4389120" indent="-731520">
              <a:defRPr sz="6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6" name="Slide Number"/>
          <p:cNvSpPr txBox="1"/>
          <p:nvPr>
            <p:ph type="sldNum" sz="quarter" idx="2"/>
          </p:nvPr>
        </p:nvSpPr>
        <p:spPr>
          <a:xfrm>
            <a:off x="22264429" y="12847956"/>
            <a:ext cx="443171" cy="459741"/>
          </a:xfrm>
          <a:prstGeom prst="rect">
            <a:avLst/>
          </a:prstGeom>
        </p:spPr>
        <p:txBody>
          <a:bodyPr wrap="none"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白色背景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4.jpeg" descr="image4.jpeg"/>
          <p:cNvPicPr>
            <a:picLocks noChangeAspect="1"/>
          </p:cNvPicPr>
          <p:nvPr/>
        </p:nvPicPr>
        <p:blipFill>
          <a:blip r:embed="rId2">
            <a:alphaModFix amt="31000"/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3.pdf" descr="image3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01019" y="746120"/>
            <a:ext cx="1881628" cy="410711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Image"/>
          <p:cNvSpPr/>
          <p:nvPr>
            <p:ph type="pic" sz="half" idx="21"/>
          </p:nvPr>
        </p:nvSpPr>
        <p:spPr>
          <a:xfrm>
            <a:off x="10366375" y="1974850"/>
            <a:ext cx="12344401" cy="9747251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264" name="Title Text"/>
          <p:cNvSpPr txBox="1"/>
          <p:nvPr>
            <p:ph type="title"/>
          </p:nvPr>
        </p:nvSpPr>
        <p:spPr>
          <a:xfrm>
            <a:off x="1679576" y="914400"/>
            <a:ext cx="7864476" cy="32004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>
              <a:defRPr sz="6400"/>
            </a:lvl1pPr>
          </a:lstStyle>
          <a:p>
            <a:pPr/>
            <a:r>
              <a:t>Title Text</a:t>
            </a:r>
          </a:p>
        </p:txBody>
      </p:sp>
      <p:sp>
        <p:nvSpPr>
          <p:cNvPr id="265" name="Body Level One…"/>
          <p:cNvSpPr txBox="1"/>
          <p:nvPr>
            <p:ph type="body" sz="quarter" idx="1"/>
          </p:nvPr>
        </p:nvSpPr>
        <p:spPr>
          <a:xfrm>
            <a:off x="1679576" y="4114800"/>
            <a:ext cx="7864476" cy="7623176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3200"/>
            </a:lvl1pPr>
            <a:lvl2pPr marL="0" indent="914400">
              <a:buSzTx/>
              <a:buFontTx/>
              <a:buNone/>
              <a:defRPr sz="3200"/>
            </a:lvl2pPr>
            <a:lvl3pPr marL="0" indent="1828800">
              <a:buSzTx/>
              <a:buFontTx/>
              <a:buNone/>
              <a:defRPr sz="3200"/>
            </a:lvl3pPr>
            <a:lvl4pPr marL="0" indent="2743200">
              <a:buSzTx/>
              <a:buFontTx/>
              <a:buNone/>
              <a:defRPr sz="3200"/>
            </a:lvl4pPr>
            <a:lvl5pPr marL="0" indent="3657600">
              <a:buSzTx/>
              <a:buFont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6" name="Slide Number"/>
          <p:cNvSpPr txBox="1"/>
          <p:nvPr>
            <p:ph type="sldNum" sz="quarter" idx="2"/>
          </p:nvPr>
        </p:nvSpPr>
        <p:spPr>
          <a:xfrm>
            <a:off x="22264429" y="12847956"/>
            <a:ext cx="443171" cy="459741"/>
          </a:xfrm>
          <a:prstGeom prst="rect">
            <a:avLst/>
          </a:prstGeom>
        </p:spPr>
        <p:txBody>
          <a:bodyPr wrap="none"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 Text"/>
          <p:cNvSpPr txBox="1"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>
            <a:normAutofit fontScale="100000" lnSpcReduction="0"/>
          </a:bodyPr>
          <a:lstStyle>
            <a:lvl1pPr algn="ctr" defTabSz="821531">
              <a:lnSpc>
                <a:spcPct val="100000"/>
              </a:lnSpc>
              <a:defRPr sz="11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74" name="Body Level One…"/>
          <p:cNvSpPr txBox="1"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>
            <a:normAutofit fontScale="100000" lnSpcReduction="0"/>
          </a:bodyPr>
          <a:lstStyle>
            <a:lvl1pPr marL="617361" indent="-617361" defTabSz="821531">
              <a:lnSpc>
                <a:spcPct val="100000"/>
              </a:lnSpc>
              <a:spcBef>
                <a:spcPts val="5900"/>
              </a:spcBef>
              <a:buSzPct val="75000"/>
              <a:buFontTx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1061861" indent="-617361" defTabSz="821531">
              <a:lnSpc>
                <a:spcPct val="100000"/>
              </a:lnSpc>
              <a:spcBef>
                <a:spcPts val="5900"/>
              </a:spcBef>
              <a:buSzPct val="75000"/>
              <a:buFontTx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506361" indent="-617361" defTabSz="821531">
              <a:lnSpc>
                <a:spcPct val="100000"/>
              </a:lnSpc>
              <a:spcBef>
                <a:spcPts val="5900"/>
              </a:spcBef>
              <a:buSzPct val="75000"/>
              <a:buFontTx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950861" indent="-617361" defTabSz="821531">
              <a:lnSpc>
                <a:spcPct val="100000"/>
              </a:lnSpc>
              <a:spcBef>
                <a:spcPts val="5900"/>
              </a:spcBef>
              <a:buSzPct val="75000"/>
              <a:buFontTx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395361" indent="-617361" defTabSz="821531">
              <a:lnSpc>
                <a:spcPct val="100000"/>
              </a:lnSpc>
              <a:spcBef>
                <a:spcPts val="5900"/>
              </a:spcBef>
              <a:buSzPct val="75000"/>
              <a:buFontTx/>
              <a:defRPr sz="5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5" name="Slide Number"/>
          <p:cNvSpPr txBox="1"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wrap="none" lIns="71437" tIns="71437" rIns="71437" bIns="71437" anchor="t"/>
          <a:lstStyle>
            <a:lvl1pPr algn="ctr" defTabSz="821531">
              <a:defRPr sz="24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625" y="669933"/>
            <a:ext cx="1396882" cy="1396882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Title Text"/>
          <p:cNvSpPr txBox="1"/>
          <p:nvPr>
            <p:ph type="title"/>
          </p:nvPr>
        </p:nvSpPr>
        <p:spPr>
          <a:xfrm>
            <a:off x="2576571" y="855997"/>
            <a:ext cx="7349417" cy="1024872"/>
          </a:xfrm>
          <a:prstGeom prst="rect">
            <a:avLst/>
          </a:prstGeom>
        </p:spPr>
        <p:txBody>
          <a:bodyPr lIns="50800" tIns="50800" rIns="50800" bIns="50800">
            <a:normAutofit fontScale="100000" lnSpcReduction="0"/>
          </a:bodyPr>
          <a:lstStyle>
            <a:lvl1pPr defTabSz="825500">
              <a:lnSpc>
                <a:spcPct val="100000"/>
              </a:lnSpc>
              <a:defRPr sz="40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 wrap="none" lIns="50800" tIns="50800" rIns="50800" bIns="50800" anchor="t"/>
          <a:lstStyle>
            <a:lvl1pPr algn="ctr" defTabSz="825500"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首页"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cool-background (1).png" descr="cool-background (1).png"/>
          <p:cNvPicPr>
            <a:picLocks noChangeAspect="1"/>
          </p:cNvPicPr>
          <p:nvPr/>
        </p:nvPicPr>
        <p:blipFill>
          <a:blip r:embed="rId2">
            <a:alphaModFix amt="36901"/>
            <a:extLst/>
          </a:blip>
          <a:stretch>
            <a:fillRect/>
          </a:stretch>
        </p:blipFill>
        <p:spPr>
          <a:xfrm>
            <a:off x="-133909" y="-1359273"/>
            <a:ext cx="24651818" cy="16434546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Rectangle"/>
          <p:cNvSpPr/>
          <p:nvPr/>
        </p:nvSpPr>
        <p:spPr>
          <a:xfrm>
            <a:off x="1365963" y="1278012"/>
            <a:ext cx="21652074" cy="11159976"/>
          </a:xfrm>
          <a:prstGeom prst="rect">
            <a:avLst/>
          </a:prstGeom>
          <a:solidFill>
            <a:srgbClr val="6FB870">
              <a:alpha val="4937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3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</p:spPr>
        <p:txBody>
          <a:bodyPr wrap="none" lIns="50800" tIns="50800" rIns="50800" bIns="50800" anchor="t"/>
          <a:lstStyle>
            <a:lvl1pPr algn="ctr" defTabSz="825500"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白色背景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2_自定义版式">
    <p:bg>
      <p:bgPr>
        <a:solidFill>
          <a:srgbClr val="303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白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81818"/>
          </a:solidFill>
          <a:ln w="12700">
            <a:solidFill>
              <a:srgbClr val="121212"/>
            </a:solidFill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白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28.xml"/><Relationship Id="rId31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tif" descr="image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1031" y="-27753"/>
            <a:ext cx="20942969" cy="13743754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Rectangle"/>
          <p:cNvSpPr/>
          <p:nvPr/>
        </p:nvSpPr>
        <p:spPr>
          <a:xfrm flipH="1">
            <a:off x="-1" y="-24277"/>
            <a:ext cx="5548815" cy="13740278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692526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  <p:sp>
        <p:nvSpPr>
          <p:cNvPr id="4" name="Rectangle"/>
          <p:cNvSpPr/>
          <p:nvPr/>
        </p:nvSpPr>
        <p:spPr>
          <a:xfrm>
            <a:off x="2408597" y="2490584"/>
            <a:ext cx="8868966" cy="782006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342900" dist="12700" dir="5400000">
              <a:srgbClr val="000000">
                <a:alpha val="13200"/>
              </a:srgbClr>
            </a:outerShdw>
          </a:effectLst>
        </p:spPr>
        <p:txBody>
          <a:bodyPr lIns="45719" rIns="45719" anchor="ctr"/>
          <a:lstStyle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  <p:sp>
        <p:nvSpPr>
          <p:cNvPr id="5" name="这里是章节页标题"/>
          <p:cNvSpPr txBox="1"/>
          <p:nvPr/>
        </p:nvSpPr>
        <p:spPr>
          <a:xfrm>
            <a:off x="3122883" y="3851055"/>
            <a:ext cx="7968383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9526" tIns="49526" rIns="49526" bIns="49526" anchor="ctr">
            <a:spAutoFit/>
          </a:bodyPr>
          <a:lstStyle>
            <a:lvl1pPr>
              <a:lnSpc>
                <a:spcPct val="110000"/>
              </a:lnSpc>
              <a:defRPr b="1" sz="5800">
                <a:solidFill>
                  <a:srgbClr val="525252"/>
                </a:solidFill>
              </a:defRPr>
            </a:lvl1pPr>
          </a:lstStyle>
          <a:p>
            <a:pPr/>
            <a:r>
              <a:t>这里是章节页标题</a:t>
            </a:r>
          </a:p>
        </p:txBody>
      </p:sp>
      <p:sp>
        <p:nvSpPr>
          <p:cNvPr id="6" name="Rectangle"/>
          <p:cNvSpPr/>
          <p:nvPr/>
        </p:nvSpPr>
        <p:spPr>
          <a:xfrm>
            <a:off x="3122883" y="5380216"/>
            <a:ext cx="3735865" cy="99055"/>
          </a:xfrm>
          <a:prstGeom prst="rect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 sz="3000">
                <a:solidFill>
                  <a:srgbClr val="FFFFFF"/>
                </a:solidFill>
              </a:defRPr>
            </a:pPr>
          </a:p>
        </p:txBody>
      </p:sp>
      <p:sp>
        <p:nvSpPr>
          <p:cNvPr id="7" name="添加文字内容…"/>
          <p:cNvSpPr txBox="1"/>
          <p:nvPr/>
        </p:nvSpPr>
        <p:spPr>
          <a:xfrm>
            <a:off x="3122883" y="6024641"/>
            <a:ext cx="2907023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Font typeface="Arial"/>
              <a:buChar char="•"/>
              <a:defRPr spc="116" sz="2800">
                <a:solidFill>
                  <a:srgbClr val="525252"/>
                </a:solidFill>
              </a:defRPr>
            </a:pPr>
            <a:r>
              <a:t>添加文字内容</a:t>
            </a:r>
          </a:p>
          <a:p>
            <a:pPr marL="457200" indent="-457200">
              <a:lnSpc>
                <a:spcPct val="150000"/>
              </a:lnSpc>
              <a:buSzPct val="100000"/>
              <a:buFont typeface="Arial"/>
              <a:buChar char="•"/>
              <a:defRPr spc="116" sz="2800">
                <a:solidFill>
                  <a:srgbClr val="525252"/>
                </a:solidFill>
              </a:defRPr>
            </a:pPr>
            <a:r>
              <a:t>添加文字内容</a:t>
            </a:r>
          </a:p>
          <a:p>
            <a:pPr marL="457200" indent="-457200">
              <a:lnSpc>
                <a:spcPct val="150000"/>
              </a:lnSpc>
              <a:buSzPct val="100000"/>
              <a:buFont typeface="Arial"/>
              <a:buChar char="•"/>
              <a:defRPr spc="116" sz="2800">
                <a:solidFill>
                  <a:srgbClr val="525252"/>
                </a:solidFill>
              </a:defRPr>
            </a:pPr>
            <a:r>
              <a:t>添加文字内容</a:t>
            </a:r>
          </a:p>
        </p:txBody>
      </p:sp>
      <p:sp>
        <p:nvSpPr>
          <p:cNvPr id="8" name="Title Text"/>
          <p:cNvSpPr txBox="1"/>
          <p:nvPr>
            <p:ph type="title"/>
          </p:nvPr>
        </p:nvSpPr>
        <p:spPr>
          <a:xfrm>
            <a:off x="1219200" y="184149"/>
            <a:ext cx="21945600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Title Text</a:t>
            </a:r>
          </a:p>
        </p:txBody>
      </p:sp>
      <p:sp>
        <p:nvSpPr>
          <p:cNvPr id="9" name="Body Level One…"/>
          <p:cNvSpPr txBox="1"/>
          <p:nvPr>
            <p:ph type="body" idx="1"/>
          </p:nvPr>
        </p:nvSpPr>
        <p:spPr>
          <a:xfrm>
            <a:off x="1219200" y="3200400"/>
            <a:ext cx="21945600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lide Number"/>
          <p:cNvSpPr txBox="1"/>
          <p:nvPr>
            <p:ph type="sldNum" sz="quarter" idx="2"/>
          </p:nvPr>
        </p:nvSpPr>
        <p:spPr>
          <a:xfrm>
            <a:off x="11785600" y="12209780"/>
            <a:ext cx="5689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</p:sldLayoutIdLst>
  <p:transition xmlns:p14="http://schemas.microsoft.com/office/powerpoint/2010/main" spd="med" advClick="1"/>
  <p:txStyles>
    <p:titleStyle>
      <a:lvl1pPr marL="0" marR="0" indent="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181818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45720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181818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91440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181818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137160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181818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182880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181818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228600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181818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274320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181818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320040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181818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3657600" algn="l" defTabSz="18288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800" u="none">
          <a:solidFill>
            <a:srgbClr val="181818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457200" marR="0" indent="-457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181818"/>
          </a:solidFill>
          <a:uFillTx/>
          <a:latin typeface="+mj-lt"/>
          <a:ea typeface="+mj-ea"/>
          <a:cs typeface="+mj-cs"/>
          <a:sym typeface="Helvetica"/>
        </a:defRPr>
      </a:lvl1pPr>
      <a:lvl2pPr marL="1447800" marR="0" indent="-5334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181818"/>
          </a:solidFill>
          <a:uFillTx/>
          <a:latin typeface="+mj-lt"/>
          <a:ea typeface="+mj-ea"/>
          <a:cs typeface="+mj-cs"/>
          <a:sym typeface="Helvetica"/>
        </a:defRPr>
      </a:lvl2pPr>
      <a:lvl3pPr marL="2468879" marR="0" indent="-640079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181818"/>
          </a:solidFill>
          <a:uFillTx/>
          <a:latin typeface="+mj-lt"/>
          <a:ea typeface="+mj-ea"/>
          <a:cs typeface="+mj-cs"/>
          <a:sym typeface="Helvetica"/>
        </a:defRPr>
      </a:lvl3pPr>
      <a:lvl4pPr marL="34544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181818"/>
          </a:solidFill>
          <a:uFillTx/>
          <a:latin typeface="+mj-lt"/>
          <a:ea typeface="+mj-ea"/>
          <a:cs typeface="+mj-cs"/>
          <a:sym typeface="Helvetica"/>
        </a:defRPr>
      </a:lvl4pPr>
      <a:lvl5pPr marL="43688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181818"/>
          </a:solidFill>
          <a:uFillTx/>
          <a:latin typeface="+mj-lt"/>
          <a:ea typeface="+mj-ea"/>
          <a:cs typeface="+mj-cs"/>
          <a:sym typeface="Helvetica"/>
        </a:defRPr>
      </a:lvl5pPr>
      <a:lvl6pPr marL="52832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181818"/>
          </a:solidFill>
          <a:uFillTx/>
          <a:latin typeface="+mj-lt"/>
          <a:ea typeface="+mj-ea"/>
          <a:cs typeface="+mj-cs"/>
          <a:sym typeface="Helvetica"/>
        </a:defRPr>
      </a:lvl6pPr>
      <a:lvl7pPr marL="61976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181818"/>
          </a:solidFill>
          <a:uFillTx/>
          <a:latin typeface="+mj-lt"/>
          <a:ea typeface="+mj-ea"/>
          <a:cs typeface="+mj-cs"/>
          <a:sym typeface="Helvetica"/>
        </a:defRPr>
      </a:lvl7pPr>
      <a:lvl8pPr marL="71120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181818"/>
          </a:solidFill>
          <a:uFillTx/>
          <a:latin typeface="+mj-lt"/>
          <a:ea typeface="+mj-ea"/>
          <a:cs typeface="+mj-cs"/>
          <a:sym typeface="Helvetica"/>
        </a:defRPr>
      </a:lvl8pPr>
      <a:lvl9pPr marL="8026400" marR="0" indent="-711200" algn="l" defTabSz="1828800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5600" u="none">
          <a:solidFill>
            <a:srgbClr val="181818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3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.tif"/><Relationship Id="rId3" Type="http://schemas.openxmlformats.org/officeDocument/2006/relationships/image" Target="../media/image2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2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Relationship Id="rId3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.tif"/><Relationship Id="rId3" Type="http://schemas.openxmlformats.org/officeDocument/2006/relationships/image" Target="../media/image2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Relationship Id="rId4" Type="http://schemas.openxmlformats.org/officeDocument/2006/relationships/image" Target="../media/image5.tif"/><Relationship Id="rId5" Type="http://schemas.openxmlformats.org/officeDocument/2006/relationships/image" Target="../media/image2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.tif"/><Relationship Id="rId3" Type="http://schemas.openxmlformats.org/officeDocument/2006/relationships/image" Target="../media/image15.tif"/><Relationship Id="rId4" Type="http://schemas.openxmlformats.org/officeDocument/2006/relationships/image" Target="../media/image16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.tif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.tif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.jpeg"/><Relationship Id="rId3" Type="http://schemas.openxmlformats.org/officeDocument/2006/relationships/image" Target="../media/image2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.tif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.tif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7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18.tif"/><Relationship Id="rId3" Type="http://schemas.openxmlformats.org/officeDocument/2006/relationships/image" Target="../media/image19.tif"/><Relationship Id="rId4" Type="http://schemas.openxmlformats.org/officeDocument/2006/relationships/image" Target="../media/image3.jpeg"/><Relationship Id="rId5" Type="http://schemas.openxmlformats.org/officeDocument/2006/relationships/hyperlink" Target="https://midwayjs.org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2.jpeg"/><Relationship Id="rId3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3.tif"/><Relationship Id="rId5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Relationship Id="rId3" Type="http://schemas.openxmlformats.org/officeDocument/2006/relationships/image" Target="../media/image7.png"/><Relationship Id="rId4" Type="http://schemas.openxmlformats.org/officeDocument/2006/relationships/image" Target="../media/image2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8.png"/><Relationship Id="rId3" Type="http://schemas.openxmlformats.org/officeDocument/2006/relationships/image" Target="../media/image2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image" Target="../media/image9.png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9.tif"/><Relationship Id="rId9" Type="http://schemas.openxmlformats.org/officeDocument/2006/relationships/image" Target="../media/image10.tif"/><Relationship Id="rId10" Type="http://schemas.openxmlformats.org/officeDocument/2006/relationships/image" Target="../media/image11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Midway Serverless 2.0"/>
          <p:cNvSpPr txBox="1"/>
          <p:nvPr/>
        </p:nvSpPr>
        <p:spPr>
          <a:xfrm>
            <a:off x="1955514" y="6829623"/>
            <a:ext cx="16030957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120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Midway Serverless 2.0</a:t>
            </a:r>
          </a:p>
        </p:txBody>
      </p:sp>
      <p:sp>
        <p:nvSpPr>
          <p:cNvPr id="303" name="更具生产力的全栈框架"/>
          <p:cNvSpPr txBox="1"/>
          <p:nvPr/>
        </p:nvSpPr>
        <p:spPr>
          <a:xfrm>
            <a:off x="1857978" y="8556829"/>
            <a:ext cx="15110461" cy="219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b="1" sz="12000">
                <a:solidFill>
                  <a:srgbClr val="FFFFFF"/>
                </a:solidFill>
                <a:latin typeface="Alibaba-PuHuiTi-L"/>
                <a:ea typeface="Alibaba-PuHuiTi-L"/>
                <a:cs typeface="Alibaba-PuHuiTi-L"/>
                <a:sym typeface="Alibaba-PuHuiTi-L"/>
              </a:defRPr>
            </a:lvl1pPr>
          </a:lstStyle>
          <a:p>
            <a:pPr/>
            <a:r>
              <a:t>更具生产力的全栈框架</a:t>
            </a:r>
          </a:p>
        </p:txBody>
      </p:sp>
      <p:sp>
        <p:nvSpPr>
          <p:cNvPr id="304" name="刘子健（繁易） / 淘系技术部 - 前端架构 - Node.js 架构组"/>
          <p:cNvSpPr txBox="1"/>
          <p:nvPr/>
        </p:nvSpPr>
        <p:spPr>
          <a:xfrm>
            <a:off x="1955514" y="10753929"/>
            <a:ext cx="1305407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825500">
              <a:defRPr sz="40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pPr>
            <a:r>
              <a:t>刘子健（繁易） / 淘系</a:t>
            </a:r>
            <a:r>
              <a:t>技术部 - 前端架构 - Node.js 架构组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核心特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核心特性</a:t>
            </a:r>
          </a:p>
        </p:txBody>
      </p:sp>
      <p:grpSp>
        <p:nvGrpSpPr>
          <p:cNvPr id="429" name="Group"/>
          <p:cNvGrpSpPr/>
          <p:nvPr/>
        </p:nvGrpSpPr>
        <p:grpSpPr>
          <a:xfrm>
            <a:off x="889125" y="6190591"/>
            <a:ext cx="3018662" cy="2508909"/>
            <a:chOff x="0" y="234291"/>
            <a:chExt cx="3018660" cy="2508908"/>
          </a:xfrm>
        </p:grpSpPr>
        <p:sp>
          <p:nvSpPr>
            <p:cNvPr id="426" name="全栈"/>
            <p:cNvSpPr/>
            <p:nvPr/>
          </p:nvSpPr>
          <p:spPr>
            <a:xfrm>
              <a:off x="1223682" y="571499"/>
              <a:ext cx="17949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60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全栈</a:t>
              </a:r>
            </a:p>
          </p:txBody>
        </p:sp>
        <p:sp>
          <p:nvSpPr>
            <p:cNvPr id="427" name="1"/>
            <p:cNvSpPr/>
            <p:nvPr/>
          </p:nvSpPr>
          <p:spPr>
            <a:xfrm>
              <a:off x="0" y="234291"/>
              <a:ext cx="674418" cy="674418"/>
            </a:xfrm>
            <a:prstGeom prst="ellipse">
              <a:avLst/>
            </a:prstGeom>
            <a:solidFill>
              <a:srgbClr val="64B7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2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28" name="⚡️ 更符合直觉的应用开发方式"/>
            <p:cNvSpPr/>
            <p:nvPr/>
          </p:nvSpPr>
          <p:spPr>
            <a:xfrm>
              <a:off x="1223682" y="14731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32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⚡️ 更符合直觉的应用开发方式</a:t>
              </a:r>
            </a:p>
          </p:txBody>
        </p:sp>
      </p:grpSp>
      <p:grpSp>
        <p:nvGrpSpPr>
          <p:cNvPr id="433" name="Group"/>
          <p:cNvGrpSpPr/>
          <p:nvPr/>
        </p:nvGrpSpPr>
        <p:grpSpPr>
          <a:xfrm>
            <a:off x="8556138" y="6190591"/>
            <a:ext cx="6224297" cy="2508909"/>
            <a:chOff x="0" y="234291"/>
            <a:chExt cx="6224296" cy="2508908"/>
          </a:xfrm>
        </p:grpSpPr>
        <p:sp>
          <p:nvSpPr>
            <p:cNvPr id="430" name="函数式"/>
            <p:cNvSpPr/>
            <p:nvPr/>
          </p:nvSpPr>
          <p:spPr>
            <a:xfrm>
              <a:off x="1173444" y="571499"/>
              <a:ext cx="50508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60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函数式</a:t>
              </a:r>
            </a:p>
          </p:txBody>
        </p:sp>
        <p:sp>
          <p:nvSpPr>
            <p:cNvPr id="431" name="2"/>
            <p:cNvSpPr/>
            <p:nvPr/>
          </p:nvSpPr>
          <p:spPr>
            <a:xfrm>
              <a:off x="0" y="234291"/>
              <a:ext cx="674418" cy="674418"/>
            </a:xfrm>
            <a:prstGeom prst="ellipse">
              <a:avLst/>
            </a:prstGeom>
            <a:solidFill>
              <a:srgbClr val="64B7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24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432" name="🔥 开发、调用、测试，像纯函数一样简单"/>
            <p:cNvSpPr/>
            <p:nvPr/>
          </p:nvSpPr>
          <p:spPr>
            <a:xfrm>
              <a:off x="1218432" y="14731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32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🔥 开发、调用、测试，像纯函数一样简单</a:t>
              </a:r>
            </a:p>
          </p:txBody>
        </p:sp>
      </p:grpSp>
      <p:grpSp>
        <p:nvGrpSpPr>
          <p:cNvPr id="437" name="Group"/>
          <p:cNvGrpSpPr/>
          <p:nvPr/>
        </p:nvGrpSpPr>
        <p:grpSpPr>
          <a:xfrm>
            <a:off x="17784419" y="6187228"/>
            <a:ext cx="3737586" cy="2528335"/>
            <a:chOff x="0" y="234291"/>
            <a:chExt cx="3737584" cy="2528333"/>
          </a:xfrm>
        </p:grpSpPr>
        <p:sp>
          <p:nvSpPr>
            <p:cNvPr id="434" name="Hooks"/>
            <p:cNvSpPr/>
            <p:nvPr/>
          </p:nvSpPr>
          <p:spPr>
            <a:xfrm>
              <a:off x="1223681" y="571499"/>
              <a:ext cx="251390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60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Hooks</a:t>
              </a:r>
            </a:p>
          </p:txBody>
        </p:sp>
        <p:sp>
          <p:nvSpPr>
            <p:cNvPr id="435" name="3"/>
            <p:cNvSpPr/>
            <p:nvPr/>
          </p:nvSpPr>
          <p:spPr>
            <a:xfrm>
              <a:off x="0" y="234291"/>
              <a:ext cx="674418" cy="674418"/>
            </a:xfrm>
            <a:prstGeom prst="ellipse">
              <a:avLst/>
            </a:prstGeom>
            <a:solidFill>
              <a:srgbClr val="64B7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2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436" name="✈️ 使用 React Hooks 开发应用"/>
            <p:cNvSpPr/>
            <p:nvPr/>
          </p:nvSpPr>
          <p:spPr>
            <a:xfrm>
              <a:off x="1223681" y="14926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30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>
                <a:defRPr sz="6000"/>
              </a:pPr>
              <a:r>
                <a:rPr sz="3000"/>
                <a:t>✈️ 使用 React Hooks 开发应用</a:t>
              </a:r>
            </a:p>
          </p:txBody>
        </p:sp>
      </p:grpSp>
      <p:pic>
        <p:nvPicPr>
          <p:cNvPr id="4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625" y="669933"/>
            <a:ext cx="1396882" cy="1396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cool-background (1).png" descr="cool-background (1).png"/>
          <p:cNvPicPr>
            <a:picLocks noChangeAspect="1"/>
          </p:cNvPicPr>
          <p:nvPr/>
        </p:nvPicPr>
        <p:blipFill>
          <a:blip r:embed="rId3">
            <a:alphaModFix amt="9127"/>
            <a:extLst/>
          </a:blip>
          <a:srcRect l="375" t="0" r="0" b="15422"/>
          <a:stretch>
            <a:fillRect/>
          </a:stretch>
        </p:blipFill>
        <p:spPr>
          <a:xfrm>
            <a:off x="-3536255" y="-847941"/>
            <a:ext cx="27230636" cy="1541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92" fill="norm" stroke="1" extrusionOk="0">
                <a:moveTo>
                  <a:pt x="0" y="0"/>
                </a:moveTo>
                <a:lnTo>
                  <a:pt x="326" y="758"/>
                </a:lnTo>
                <a:cubicBezTo>
                  <a:pt x="505" y="1175"/>
                  <a:pt x="1010" y="2218"/>
                  <a:pt x="1447" y="3077"/>
                </a:cubicBezTo>
                <a:cubicBezTo>
                  <a:pt x="2660" y="5458"/>
                  <a:pt x="4305" y="8645"/>
                  <a:pt x="4680" y="9342"/>
                </a:cubicBezTo>
                <a:cubicBezTo>
                  <a:pt x="5157" y="10226"/>
                  <a:pt x="8386" y="15029"/>
                  <a:pt x="8855" y="15550"/>
                </a:cubicBezTo>
                <a:cubicBezTo>
                  <a:pt x="9237" y="15974"/>
                  <a:pt x="10780" y="17580"/>
                  <a:pt x="11309" y="18103"/>
                </a:cubicBezTo>
                <a:cubicBezTo>
                  <a:pt x="11712" y="18502"/>
                  <a:pt x="12054" y="18765"/>
                  <a:pt x="12619" y="19112"/>
                </a:cubicBezTo>
                <a:cubicBezTo>
                  <a:pt x="13799" y="19837"/>
                  <a:pt x="14370" y="20094"/>
                  <a:pt x="14980" y="20173"/>
                </a:cubicBezTo>
                <a:cubicBezTo>
                  <a:pt x="15549" y="20248"/>
                  <a:pt x="16468" y="20251"/>
                  <a:pt x="16509" y="20178"/>
                </a:cubicBezTo>
                <a:cubicBezTo>
                  <a:pt x="16541" y="20121"/>
                  <a:pt x="16391" y="19495"/>
                  <a:pt x="16277" y="19213"/>
                </a:cubicBezTo>
                <a:cubicBezTo>
                  <a:pt x="16229" y="19095"/>
                  <a:pt x="16206" y="18997"/>
                  <a:pt x="16225" y="18996"/>
                </a:cubicBezTo>
                <a:cubicBezTo>
                  <a:pt x="16244" y="18994"/>
                  <a:pt x="16212" y="18947"/>
                  <a:pt x="16155" y="18890"/>
                </a:cubicBezTo>
                <a:cubicBezTo>
                  <a:pt x="16097" y="18832"/>
                  <a:pt x="15931" y="18763"/>
                  <a:pt x="15787" y="18735"/>
                </a:cubicBezTo>
                <a:cubicBezTo>
                  <a:pt x="15642" y="18707"/>
                  <a:pt x="15514" y="18654"/>
                  <a:pt x="15501" y="18618"/>
                </a:cubicBezTo>
                <a:cubicBezTo>
                  <a:pt x="15455" y="18486"/>
                  <a:pt x="15689" y="18425"/>
                  <a:pt x="16417" y="18380"/>
                </a:cubicBezTo>
                <a:cubicBezTo>
                  <a:pt x="17001" y="18344"/>
                  <a:pt x="17184" y="18308"/>
                  <a:pt x="17265" y="18213"/>
                </a:cubicBezTo>
                <a:cubicBezTo>
                  <a:pt x="17349" y="18117"/>
                  <a:pt x="17361" y="18065"/>
                  <a:pt x="17328" y="17954"/>
                </a:cubicBezTo>
                <a:cubicBezTo>
                  <a:pt x="17293" y="17841"/>
                  <a:pt x="17306" y="17798"/>
                  <a:pt x="17402" y="17712"/>
                </a:cubicBezTo>
                <a:cubicBezTo>
                  <a:pt x="17531" y="17597"/>
                  <a:pt x="17618" y="17622"/>
                  <a:pt x="17695" y="17795"/>
                </a:cubicBezTo>
                <a:cubicBezTo>
                  <a:pt x="17740" y="17894"/>
                  <a:pt x="17772" y="17897"/>
                  <a:pt x="17926" y="17815"/>
                </a:cubicBezTo>
                <a:cubicBezTo>
                  <a:pt x="18226" y="17656"/>
                  <a:pt x="18672" y="17277"/>
                  <a:pt x="18672" y="17182"/>
                </a:cubicBezTo>
                <a:cubicBezTo>
                  <a:pt x="18672" y="17052"/>
                  <a:pt x="18428" y="16475"/>
                  <a:pt x="18374" y="16475"/>
                </a:cubicBezTo>
                <a:cubicBezTo>
                  <a:pt x="18348" y="16475"/>
                  <a:pt x="18264" y="16422"/>
                  <a:pt x="18187" y="16357"/>
                </a:cubicBezTo>
                <a:cubicBezTo>
                  <a:pt x="18070" y="16259"/>
                  <a:pt x="18021" y="16254"/>
                  <a:pt x="17894" y="16328"/>
                </a:cubicBezTo>
                <a:cubicBezTo>
                  <a:pt x="17784" y="16392"/>
                  <a:pt x="17728" y="16394"/>
                  <a:pt x="17695" y="16336"/>
                </a:cubicBezTo>
                <a:cubicBezTo>
                  <a:pt x="17663" y="16278"/>
                  <a:pt x="17708" y="16212"/>
                  <a:pt x="17857" y="16099"/>
                </a:cubicBezTo>
                <a:cubicBezTo>
                  <a:pt x="18229" y="15817"/>
                  <a:pt x="19007" y="15121"/>
                  <a:pt x="19007" y="15070"/>
                </a:cubicBezTo>
                <a:cubicBezTo>
                  <a:pt x="19007" y="15042"/>
                  <a:pt x="19135" y="14856"/>
                  <a:pt x="19291" y="14656"/>
                </a:cubicBezTo>
                <a:cubicBezTo>
                  <a:pt x="19446" y="14455"/>
                  <a:pt x="19701" y="14077"/>
                  <a:pt x="19856" y="13814"/>
                </a:cubicBezTo>
                <a:cubicBezTo>
                  <a:pt x="20080" y="13435"/>
                  <a:pt x="20134" y="13303"/>
                  <a:pt x="20115" y="13174"/>
                </a:cubicBezTo>
                <a:cubicBezTo>
                  <a:pt x="20098" y="13052"/>
                  <a:pt x="20122" y="12976"/>
                  <a:pt x="20211" y="12871"/>
                </a:cubicBezTo>
                <a:cubicBezTo>
                  <a:pt x="20276" y="12794"/>
                  <a:pt x="20343" y="12739"/>
                  <a:pt x="20360" y="12748"/>
                </a:cubicBezTo>
                <a:cubicBezTo>
                  <a:pt x="20389" y="12763"/>
                  <a:pt x="20669" y="12174"/>
                  <a:pt x="20799" y="11824"/>
                </a:cubicBezTo>
                <a:cubicBezTo>
                  <a:pt x="20852" y="11682"/>
                  <a:pt x="20851" y="11640"/>
                  <a:pt x="20793" y="11484"/>
                </a:cubicBezTo>
                <a:cubicBezTo>
                  <a:pt x="20757" y="11386"/>
                  <a:pt x="20741" y="11278"/>
                  <a:pt x="20759" y="11244"/>
                </a:cubicBezTo>
                <a:cubicBezTo>
                  <a:pt x="20776" y="11210"/>
                  <a:pt x="20768" y="11205"/>
                  <a:pt x="20741" y="11233"/>
                </a:cubicBezTo>
                <a:cubicBezTo>
                  <a:pt x="20714" y="11260"/>
                  <a:pt x="20679" y="11246"/>
                  <a:pt x="20663" y="11202"/>
                </a:cubicBezTo>
                <a:cubicBezTo>
                  <a:pt x="20648" y="11158"/>
                  <a:pt x="20604" y="11145"/>
                  <a:pt x="20566" y="11174"/>
                </a:cubicBezTo>
                <a:cubicBezTo>
                  <a:pt x="20475" y="11242"/>
                  <a:pt x="20256" y="11219"/>
                  <a:pt x="20209" y="11135"/>
                </a:cubicBezTo>
                <a:cubicBezTo>
                  <a:pt x="20187" y="11097"/>
                  <a:pt x="20253" y="10883"/>
                  <a:pt x="20366" y="10625"/>
                </a:cubicBezTo>
                <a:cubicBezTo>
                  <a:pt x="20615" y="10051"/>
                  <a:pt x="20922" y="9163"/>
                  <a:pt x="21200" y="8213"/>
                </a:cubicBezTo>
                <a:cubicBezTo>
                  <a:pt x="21600" y="6846"/>
                  <a:pt x="21567" y="7285"/>
                  <a:pt x="21567" y="3426"/>
                </a:cubicBezTo>
                <a:lnTo>
                  <a:pt x="21567" y="0"/>
                </a:lnTo>
                <a:lnTo>
                  <a:pt x="10783" y="0"/>
                </a:lnTo>
                <a:lnTo>
                  <a:pt x="0" y="0"/>
                </a:lnTo>
                <a:close/>
                <a:moveTo>
                  <a:pt x="1373" y="5645"/>
                </a:moveTo>
                <a:cubicBezTo>
                  <a:pt x="1345" y="5640"/>
                  <a:pt x="1323" y="5699"/>
                  <a:pt x="1326" y="5826"/>
                </a:cubicBezTo>
                <a:cubicBezTo>
                  <a:pt x="1331" y="6025"/>
                  <a:pt x="1429" y="6255"/>
                  <a:pt x="1947" y="7286"/>
                </a:cubicBezTo>
                <a:cubicBezTo>
                  <a:pt x="2128" y="7646"/>
                  <a:pt x="2291" y="7941"/>
                  <a:pt x="2309" y="7941"/>
                </a:cubicBezTo>
                <a:cubicBezTo>
                  <a:pt x="2362" y="7941"/>
                  <a:pt x="2398" y="7482"/>
                  <a:pt x="2352" y="7385"/>
                </a:cubicBezTo>
                <a:cubicBezTo>
                  <a:pt x="2329" y="7336"/>
                  <a:pt x="2322" y="7276"/>
                  <a:pt x="2336" y="7251"/>
                </a:cubicBezTo>
                <a:cubicBezTo>
                  <a:pt x="2350" y="7226"/>
                  <a:pt x="2312" y="7184"/>
                  <a:pt x="2251" y="7157"/>
                </a:cubicBezTo>
                <a:cubicBezTo>
                  <a:pt x="2191" y="7130"/>
                  <a:pt x="2109" y="7011"/>
                  <a:pt x="2069" y="6892"/>
                </a:cubicBezTo>
                <a:cubicBezTo>
                  <a:pt x="2029" y="6772"/>
                  <a:pt x="1973" y="6693"/>
                  <a:pt x="1943" y="6713"/>
                </a:cubicBezTo>
                <a:cubicBezTo>
                  <a:pt x="1863" y="6767"/>
                  <a:pt x="1479" y="6097"/>
                  <a:pt x="1448" y="5850"/>
                </a:cubicBezTo>
                <a:cubicBezTo>
                  <a:pt x="1432" y="5720"/>
                  <a:pt x="1400" y="5651"/>
                  <a:pt x="1373" y="5645"/>
                </a:cubicBezTo>
                <a:close/>
                <a:moveTo>
                  <a:pt x="2516" y="8015"/>
                </a:moveTo>
                <a:cubicBezTo>
                  <a:pt x="2492" y="8015"/>
                  <a:pt x="2484" y="8046"/>
                  <a:pt x="2497" y="8084"/>
                </a:cubicBezTo>
                <a:cubicBezTo>
                  <a:pt x="2510" y="8122"/>
                  <a:pt x="2500" y="8176"/>
                  <a:pt x="2474" y="8204"/>
                </a:cubicBezTo>
                <a:cubicBezTo>
                  <a:pt x="2445" y="8236"/>
                  <a:pt x="2511" y="8405"/>
                  <a:pt x="2650" y="8654"/>
                </a:cubicBezTo>
                <a:cubicBezTo>
                  <a:pt x="2773" y="8874"/>
                  <a:pt x="2877" y="9054"/>
                  <a:pt x="2881" y="9054"/>
                </a:cubicBezTo>
                <a:cubicBezTo>
                  <a:pt x="2886" y="9054"/>
                  <a:pt x="2880" y="8988"/>
                  <a:pt x="2868" y="8908"/>
                </a:cubicBezTo>
                <a:cubicBezTo>
                  <a:pt x="2856" y="8828"/>
                  <a:pt x="2826" y="8770"/>
                  <a:pt x="2800" y="8778"/>
                </a:cubicBezTo>
                <a:cubicBezTo>
                  <a:pt x="2775" y="8787"/>
                  <a:pt x="2734" y="8694"/>
                  <a:pt x="2710" y="8572"/>
                </a:cubicBezTo>
                <a:cubicBezTo>
                  <a:pt x="2643" y="8241"/>
                  <a:pt x="2564" y="8015"/>
                  <a:pt x="2516" y="8015"/>
                </a:cubicBezTo>
                <a:close/>
                <a:moveTo>
                  <a:pt x="3788" y="10131"/>
                </a:moveTo>
                <a:cubicBezTo>
                  <a:pt x="3772" y="10135"/>
                  <a:pt x="3753" y="10167"/>
                  <a:pt x="3721" y="10231"/>
                </a:cubicBezTo>
                <a:cubicBezTo>
                  <a:pt x="3650" y="10369"/>
                  <a:pt x="3654" y="10385"/>
                  <a:pt x="3840" y="10661"/>
                </a:cubicBezTo>
                <a:cubicBezTo>
                  <a:pt x="3946" y="10818"/>
                  <a:pt x="4075" y="10965"/>
                  <a:pt x="4126" y="10989"/>
                </a:cubicBezTo>
                <a:cubicBezTo>
                  <a:pt x="4180" y="11013"/>
                  <a:pt x="4216" y="11084"/>
                  <a:pt x="4213" y="11158"/>
                </a:cubicBezTo>
                <a:cubicBezTo>
                  <a:pt x="4208" y="11251"/>
                  <a:pt x="4228" y="11273"/>
                  <a:pt x="4286" y="11241"/>
                </a:cubicBezTo>
                <a:cubicBezTo>
                  <a:pt x="4344" y="11208"/>
                  <a:pt x="4379" y="11250"/>
                  <a:pt x="4418" y="11402"/>
                </a:cubicBezTo>
                <a:cubicBezTo>
                  <a:pt x="4447" y="11514"/>
                  <a:pt x="4537" y="11737"/>
                  <a:pt x="4617" y="11897"/>
                </a:cubicBezTo>
                <a:cubicBezTo>
                  <a:pt x="4773" y="12205"/>
                  <a:pt x="6224" y="14551"/>
                  <a:pt x="6487" y="14920"/>
                </a:cubicBezTo>
                <a:cubicBezTo>
                  <a:pt x="6572" y="15041"/>
                  <a:pt x="6659" y="15139"/>
                  <a:pt x="6679" y="15139"/>
                </a:cubicBezTo>
                <a:cubicBezTo>
                  <a:pt x="6699" y="15139"/>
                  <a:pt x="6715" y="14950"/>
                  <a:pt x="6715" y="14719"/>
                </a:cubicBezTo>
                <a:cubicBezTo>
                  <a:pt x="6715" y="14376"/>
                  <a:pt x="6694" y="14252"/>
                  <a:pt x="6600" y="14033"/>
                </a:cubicBezTo>
                <a:cubicBezTo>
                  <a:pt x="6536" y="13887"/>
                  <a:pt x="6484" y="13750"/>
                  <a:pt x="6483" y="13729"/>
                </a:cubicBezTo>
                <a:cubicBezTo>
                  <a:pt x="6482" y="13709"/>
                  <a:pt x="6455" y="13619"/>
                  <a:pt x="6422" y="13531"/>
                </a:cubicBezTo>
                <a:cubicBezTo>
                  <a:pt x="6369" y="13385"/>
                  <a:pt x="6358" y="13381"/>
                  <a:pt x="6313" y="13490"/>
                </a:cubicBezTo>
                <a:cubicBezTo>
                  <a:pt x="6270" y="13594"/>
                  <a:pt x="6251" y="13567"/>
                  <a:pt x="6175" y="13285"/>
                </a:cubicBezTo>
                <a:cubicBezTo>
                  <a:pt x="6126" y="13106"/>
                  <a:pt x="6086" y="12923"/>
                  <a:pt x="6086" y="12878"/>
                </a:cubicBezTo>
                <a:cubicBezTo>
                  <a:pt x="6086" y="12786"/>
                  <a:pt x="5869" y="12433"/>
                  <a:pt x="5773" y="12368"/>
                </a:cubicBezTo>
                <a:cubicBezTo>
                  <a:pt x="5737" y="12343"/>
                  <a:pt x="5707" y="12281"/>
                  <a:pt x="5705" y="12229"/>
                </a:cubicBezTo>
                <a:cubicBezTo>
                  <a:pt x="5695" y="11875"/>
                  <a:pt x="5660" y="11694"/>
                  <a:pt x="5585" y="11601"/>
                </a:cubicBezTo>
                <a:cubicBezTo>
                  <a:pt x="5537" y="11543"/>
                  <a:pt x="5498" y="11451"/>
                  <a:pt x="5498" y="11398"/>
                </a:cubicBezTo>
                <a:cubicBezTo>
                  <a:pt x="5498" y="11233"/>
                  <a:pt x="5293" y="10928"/>
                  <a:pt x="5182" y="10928"/>
                </a:cubicBezTo>
                <a:cubicBezTo>
                  <a:pt x="5124" y="10928"/>
                  <a:pt x="5037" y="10865"/>
                  <a:pt x="4989" y="10789"/>
                </a:cubicBezTo>
                <a:cubicBezTo>
                  <a:pt x="4941" y="10712"/>
                  <a:pt x="4890" y="10654"/>
                  <a:pt x="4875" y="10659"/>
                </a:cubicBezTo>
                <a:cubicBezTo>
                  <a:pt x="4860" y="10665"/>
                  <a:pt x="4804" y="10639"/>
                  <a:pt x="4751" y="10603"/>
                </a:cubicBezTo>
                <a:cubicBezTo>
                  <a:pt x="4679" y="10555"/>
                  <a:pt x="4661" y="10500"/>
                  <a:pt x="4680" y="10394"/>
                </a:cubicBezTo>
                <a:cubicBezTo>
                  <a:pt x="4705" y="10254"/>
                  <a:pt x="4701" y="10254"/>
                  <a:pt x="4567" y="10369"/>
                </a:cubicBezTo>
                <a:cubicBezTo>
                  <a:pt x="4491" y="10435"/>
                  <a:pt x="4413" y="10534"/>
                  <a:pt x="4395" y="10589"/>
                </a:cubicBezTo>
                <a:cubicBezTo>
                  <a:pt x="4350" y="10722"/>
                  <a:pt x="4282" y="10642"/>
                  <a:pt x="4282" y="10456"/>
                </a:cubicBezTo>
                <a:cubicBezTo>
                  <a:pt x="4282" y="10339"/>
                  <a:pt x="4267" y="10323"/>
                  <a:pt x="4211" y="10379"/>
                </a:cubicBezTo>
                <a:cubicBezTo>
                  <a:pt x="4162" y="10427"/>
                  <a:pt x="4110" y="10415"/>
                  <a:pt x="4045" y="10339"/>
                </a:cubicBezTo>
                <a:cubicBezTo>
                  <a:pt x="3992" y="10278"/>
                  <a:pt x="3931" y="10249"/>
                  <a:pt x="3909" y="10274"/>
                </a:cubicBezTo>
                <a:cubicBezTo>
                  <a:pt x="3886" y="10298"/>
                  <a:pt x="3851" y="10267"/>
                  <a:pt x="3831" y="10203"/>
                </a:cubicBezTo>
                <a:cubicBezTo>
                  <a:pt x="3815" y="10152"/>
                  <a:pt x="3803" y="10127"/>
                  <a:pt x="3788" y="10131"/>
                </a:cubicBezTo>
                <a:close/>
                <a:moveTo>
                  <a:pt x="19270" y="15155"/>
                </a:moveTo>
                <a:cubicBezTo>
                  <a:pt x="19170" y="15160"/>
                  <a:pt x="19144" y="15185"/>
                  <a:pt x="19175" y="15250"/>
                </a:cubicBezTo>
                <a:cubicBezTo>
                  <a:pt x="19198" y="15299"/>
                  <a:pt x="19206" y="15358"/>
                  <a:pt x="19192" y="15382"/>
                </a:cubicBezTo>
                <a:cubicBezTo>
                  <a:pt x="19179" y="15405"/>
                  <a:pt x="19212" y="15465"/>
                  <a:pt x="19266" y="15516"/>
                </a:cubicBezTo>
                <a:cubicBezTo>
                  <a:pt x="19320" y="15566"/>
                  <a:pt x="19430" y="15703"/>
                  <a:pt x="19510" y="15819"/>
                </a:cubicBezTo>
                <a:cubicBezTo>
                  <a:pt x="19677" y="16060"/>
                  <a:pt x="19693" y="16067"/>
                  <a:pt x="19758" y="15928"/>
                </a:cubicBezTo>
                <a:cubicBezTo>
                  <a:pt x="19794" y="15851"/>
                  <a:pt x="19790" y="15804"/>
                  <a:pt x="19742" y="15734"/>
                </a:cubicBezTo>
                <a:cubicBezTo>
                  <a:pt x="19707" y="15682"/>
                  <a:pt x="19678" y="15603"/>
                  <a:pt x="19678" y="15557"/>
                </a:cubicBezTo>
                <a:cubicBezTo>
                  <a:pt x="19678" y="15409"/>
                  <a:pt x="19412" y="15147"/>
                  <a:pt x="19270" y="15155"/>
                </a:cubicBezTo>
                <a:close/>
                <a:moveTo>
                  <a:pt x="8610" y="16552"/>
                </a:moveTo>
                <a:cubicBezTo>
                  <a:pt x="8547" y="16554"/>
                  <a:pt x="8548" y="16562"/>
                  <a:pt x="8614" y="16630"/>
                </a:cubicBezTo>
                <a:cubicBezTo>
                  <a:pt x="8655" y="16673"/>
                  <a:pt x="8677" y="16741"/>
                  <a:pt x="8663" y="16781"/>
                </a:cubicBezTo>
                <a:cubicBezTo>
                  <a:pt x="8594" y="16978"/>
                  <a:pt x="8616" y="17252"/>
                  <a:pt x="8713" y="17386"/>
                </a:cubicBezTo>
                <a:cubicBezTo>
                  <a:pt x="8768" y="17462"/>
                  <a:pt x="8813" y="17569"/>
                  <a:pt x="8813" y="17622"/>
                </a:cubicBezTo>
                <a:cubicBezTo>
                  <a:pt x="8813" y="17676"/>
                  <a:pt x="8850" y="17737"/>
                  <a:pt x="8897" y="17758"/>
                </a:cubicBezTo>
                <a:cubicBezTo>
                  <a:pt x="8943" y="17779"/>
                  <a:pt x="8980" y="17845"/>
                  <a:pt x="8980" y="17904"/>
                </a:cubicBezTo>
                <a:cubicBezTo>
                  <a:pt x="8980" y="17994"/>
                  <a:pt x="9624" y="18743"/>
                  <a:pt x="10155" y="19270"/>
                </a:cubicBezTo>
                <a:lnTo>
                  <a:pt x="10302" y="19416"/>
                </a:lnTo>
                <a:lnTo>
                  <a:pt x="10315" y="19083"/>
                </a:lnTo>
                <a:cubicBezTo>
                  <a:pt x="10332" y="18657"/>
                  <a:pt x="10296" y="18405"/>
                  <a:pt x="10219" y="18405"/>
                </a:cubicBezTo>
                <a:cubicBezTo>
                  <a:pt x="10186" y="18405"/>
                  <a:pt x="10139" y="18340"/>
                  <a:pt x="10115" y="18261"/>
                </a:cubicBezTo>
                <a:cubicBezTo>
                  <a:pt x="10091" y="18182"/>
                  <a:pt x="9988" y="18012"/>
                  <a:pt x="9888" y="17884"/>
                </a:cubicBezTo>
                <a:cubicBezTo>
                  <a:pt x="9787" y="17756"/>
                  <a:pt x="9679" y="17569"/>
                  <a:pt x="9649" y="17469"/>
                </a:cubicBezTo>
                <a:cubicBezTo>
                  <a:pt x="9619" y="17369"/>
                  <a:pt x="9570" y="17303"/>
                  <a:pt x="9541" y="17323"/>
                </a:cubicBezTo>
                <a:cubicBezTo>
                  <a:pt x="9511" y="17343"/>
                  <a:pt x="9453" y="17283"/>
                  <a:pt x="9412" y="17189"/>
                </a:cubicBezTo>
                <a:cubicBezTo>
                  <a:pt x="9370" y="17096"/>
                  <a:pt x="9311" y="17035"/>
                  <a:pt x="9280" y="17053"/>
                </a:cubicBezTo>
                <a:cubicBezTo>
                  <a:pt x="9249" y="17071"/>
                  <a:pt x="9178" y="17042"/>
                  <a:pt x="9121" y="16989"/>
                </a:cubicBezTo>
                <a:cubicBezTo>
                  <a:pt x="9041" y="16913"/>
                  <a:pt x="9000" y="16910"/>
                  <a:pt x="8939" y="16977"/>
                </a:cubicBezTo>
                <a:cubicBezTo>
                  <a:pt x="8871" y="17053"/>
                  <a:pt x="8848" y="17030"/>
                  <a:pt x="8770" y="16807"/>
                </a:cubicBezTo>
                <a:cubicBezTo>
                  <a:pt x="8720" y="16665"/>
                  <a:pt x="8648" y="16550"/>
                  <a:pt x="8610" y="16552"/>
                </a:cubicBezTo>
                <a:close/>
                <a:moveTo>
                  <a:pt x="17432" y="18481"/>
                </a:moveTo>
                <a:cubicBezTo>
                  <a:pt x="17378" y="18482"/>
                  <a:pt x="17329" y="18506"/>
                  <a:pt x="17329" y="18553"/>
                </a:cubicBezTo>
                <a:cubicBezTo>
                  <a:pt x="17329" y="18594"/>
                  <a:pt x="17366" y="18627"/>
                  <a:pt x="17410" y="18627"/>
                </a:cubicBezTo>
                <a:cubicBezTo>
                  <a:pt x="17454" y="18627"/>
                  <a:pt x="17532" y="18720"/>
                  <a:pt x="17581" y="18832"/>
                </a:cubicBezTo>
                <a:cubicBezTo>
                  <a:pt x="17631" y="18944"/>
                  <a:pt x="17703" y="19056"/>
                  <a:pt x="17742" y="19080"/>
                </a:cubicBezTo>
                <a:cubicBezTo>
                  <a:pt x="17780" y="19105"/>
                  <a:pt x="17812" y="19159"/>
                  <a:pt x="17812" y="19202"/>
                </a:cubicBezTo>
                <a:cubicBezTo>
                  <a:pt x="17812" y="19244"/>
                  <a:pt x="17859" y="19348"/>
                  <a:pt x="17917" y="19433"/>
                </a:cubicBezTo>
                <a:cubicBezTo>
                  <a:pt x="17974" y="19518"/>
                  <a:pt x="18040" y="19587"/>
                  <a:pt x="18063" y="19587"/>
                </a:cubicBezTo>
                <a:cubicBezTo>
                  <a:pt x="18087" y="19587"/>
                  <a:pt x="18054" y="19520"/>
                  <a:pt x="17991" y="19437"/>
                </a:cubicBezTo>
                <a:cubicBezTo>
                  <a:pt x="17893" y="19308"/>
                  <a:pt x="17884" y="19266"/>
                  <a:pt x="17927" y="19144"/>
                </a:cubicBezTo>
                <a:cubicBezTo>
                  <a:pt x="17971" y="19020"/>
                  <a:pt x="17958" y="18972"/>
                  <a:pt x="17832" y="18780"/>
                </a:cubicBezTo>
                <a:cubicBezTo>
                  <a:pt x="17752" y="18659"/>
                  <a:pt x="17663" y="18573"/>
                  <a:pt x="17635" y="18590"/>
                </a:cubicBezTo>
                <a:cubicBezTo>
                  <a:pt x="17607" y="18607"/>
                  <a:pt x="17572" y="18589"/>
                  <a:pt x="17559" y="18550"/>
                </a:cubicBezTo>
                <a:cubicBezTo>
                  <a:pt x="17542" y="18503"/>
                  <a:pt x="17485" y="18480"/>
                  <a:pt x="17432" y="18481"/>
                </a:cubicBezTo>
                <a:close/>
                <a:moveTo>
                  <a:pt x="11923" y="18977"/>
                </a:moveTo>
                <a:cubicBezTo>
                  <a:pt x="11841" y="18991"/>
                  <a:pt x="11782" y="19072"/>
                  <a:pt x="11807" y="19187"/>
                </a:cubicBezTo>
                <a:cubicBezTo>
                  <a:pt x="11820" y="19244"/>
                  <a:pt x="11811" y="19310"/>
                  <a:pt x="11789" y="19335"/>
                </a:cubicBezTo>
                <a:cubicBezTo>
                  <a:pt x="11767" y="19359"/>
                  <a:pt x="11760" y="19413"/>
                  <a:pt x="11774" y="19454"/>
                </a:cubicBezTo>
                <a:cubicBezTo>
                  <a:pt x="11788" y="19495"/>
                  <a:pt x="11759" y="19547"/>
                  <a:pt x="11710" y="19570"/>
                </a:cubicBezTo>
                <a:cubicBezTo>
                  <a:pt x="11627" y="19608"/>
                  <a:pt x="11625" y="19621"/>
                  <a:pt x="11687" y="19743"/>
                </a:cubicBezTo>
                <a:cubicBezTo>
                  <a:pt x="11727" y="19820"/>
                  <a:pt x="11738" y="19893"/>
                  <a:pt x="11714" y="19919"/>
                </a:cubicBezTo>
                <a:cubicBezTo>
                  <a:pt x="11688" y="19947"/>
                  <a:pt x="11689" y="20049"/>
                  <a:pt x="11716" y="20205"/>
                </a:cubicBezTo>
                <a:cubicBezTo>
                  <a:pt x="11784" y="20588"/>
                  <a:pt x="12073" y="20891"/>
                  <a:pt x="12798" y="21341"/>
                </a:cubicBezTo>
                <a:cubicBezTo>
                  <a:pt x="13017" y="21477"/>
                  <a:pt x="13220" y="21590"/>
                  <a:pt x="13249" y="21592"/>
                </a:cubicBezTo>
                <a:cubicBezTo>
                  <a:pt x="13356" y="21600"/>
                  <a:pt x="13259" y="20557"/>
                  <a:pt x="13129" y="20297"/>
                </a:cubicBezTo>
                <a:cubicBezTo>
                  <a:pt x="13088" y="20216"/>
                  <a:pt x="13054" y="20124"/>
                  <a:pt x="13053" y="20093"/>
                </a:cubicBezTo>
                <a:cubicBezTo>
                  <a:pt x="13051" y="20063"/>
                  <a:pt x="13039" y="20040"/>
                  <a:pt x="13026" y="20043"/>
                </a:cubicBezTo>
                <a:cubicBezTo>
                  <a:pt x="13014" y="20046"/>
                  <a:pt x="12943" y="19968"/>
                  <a:pt x="12869" y="19870"/>
                </a:cubicBezTo>
                <a:cubicBezTo>
                  <a:pt x="12729" y="19684"/>
                  <a:pt x="12589" y="19561"/>
                  <a:pt x="12537" y="19580"/>
                </a:cubicBezTo>
                <a:cubicBezTo>
                  <a:pt x="12521" y="19586"/>
                  <a:pt x="12487" y="19524"/>
                  <a:pt x="12462" y="19443"/>
                </a:cubicBezTo>
                <a:cubicBezTo>
                  <a:pt x="12438" y="19362"/>
                  <a:pt x="12382" y="19295"/>
                  <a:pt x="12338" y="19295"/>
                </a:cubicBezTo>
                <a:cubicBezTo>
                  <a:pt x="12294" y="19295"/>
                  <a:pt x="12246" y="19262"/>
                  <a:pt x="12232" y="19220"/>
                </a:cubicBezTo>
                <a:cubicBezTo>
                  <a:pt x="12217" y="19179"/>
                  <a:pt x="12150" y="19095"/>
                  <a:pt x="12082" y="19033"/>
                </a:cubicBezTo>
                <a:cubicBezTo>
                  <a:pt x="12029" y="18985"/>
                  <a:pt x="11972" y="18969"/>
                  <a:pt x="11923" y="18977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函数式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函数式</a:t>
            </a:r>
          </a:p>
        </p:txBody>
      </p:sp>
      <p:pic>
        <p:nvPicPr>
          <p:cNvPr id="4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625" y="669933"/>
            <a:ext cx="1396882" cy="1396882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接口怎么开发？…"/>
          <p:cNvSpPr txBox="1"/>
          <p:nvPr/>
        </p:nvSpPr>
        <p:spPr>
          <a:xfrm>
            <a:off x="9902969" y="6708434"/>
            <a:ext cx="6617626" cy="37287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lnSpc>
                <a:spcPct val="120000"/>
              </a:lnSpc>
              <a:defRPr sz="6000">
                <a:solidFill>
                  <a:srgbClr val="FFFFFF"/>
                </a:solidFill>
              </a:defRPr>
            </a:pPr>
            <a:r>
              <a:t>接口怎么开发？</a:t>
            </a:r>
          </a:p>
          <a:p>
            <a:pPr defTabSz="825500">
              <a:lnSpc>
                <a:spcPct val="120000"/>
              </a:lnSpc>
              <a:defRPr sz="6000">
                <a:solidFill>
                  <a:srgbClr val="FFFFFF"/>
                </a:solidFill>
              </a:defRPr>
            </a:pPr>
            <a:r>
              <a:t>前端怎么调？</a:t>
            </a:r>
          </a:p>
          <a:p>
            <a:pPr defTabSz="825500">
              <a:lnSpc>
                <a:spcPct val="120000"/>
              </a:lnSpc>
              <a:defRPr sz="6000">
                <a:solidFill>
                  <a:srgbClr val="FFFFFF"/>
                </a:solidFill>
              </a:defRPr>
            </a:pPr>
            <a:r>
              <a:t>怎么做单元测试？</a:t>
            </a:r>
          </a:p>
        </p:txBody>
      </p:sp>
      <p:sp>
        <p:nvSpPr>
          <p:cNvPr id="444" name="1"/>
          <p:cNvSpPr/>
          <p:nvPr/>
        </p:nvSpPr>
        <p:spPr>
          <a:xfrm>
            <a:off x="8696899" y="7045004"/>
            <a:ext cx="674419" cy="674419"/>
          </a:xfrm>
          <a:prstGeom prst="ellipse">
            <a:avLst/>
          </a:prstGeom>
          <a:solidFill>
            <a:srgbClr val="6FB77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2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445" name="2"/>
          <p:cNvSpPr/>
          <p:nvPr/>
        </p:nvSpPr>
        <p:spPr>
          <a:xfrm>
            <a:off x="8696899" y="8301409"/>
            <a:ext cx="674419" cy="674419"/>
          </a:xfrm>
          <a:prstGeom prst="ellipse">
            <a:avLst/>
          </a:prstGeom>
          <a:solidFill>
            <a:srgbClr val="6FB77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2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446" name="3"/>
          <p:cNvSpPr/>
          <p:nvPr/>
        </p:nvSpPr>
        <p:spPr>
          <a:xfrm>
            <a:off x="8696899" y="9557814"/>
            <a:ext cx="674419" cy="674418"/>
          </a:xfrm>
          <a:prstGeom prst="ellipse">
            <a:avLst/>
          </a:prstGeom>
          <a:solidFill>
            <a:srgbClr val="6FB77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2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447" name="必须要解决的三个问题"/>
          <p:cNvSpPr txBox="1"/>
          <p:nvPr/>
        </p:nvSpPr>
        <p:spPr>
          <a:xfrm>
            <a:off x="8324849" y="3710451"/>
            <a:ext cx="7734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必须要解决的三个问题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函数式 - 接口开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函数式 - 接口开发</a:t>
            </a:r>
          </a:p>
        </p:txBody>
      </p:sp>
      <p:sp>
        <p:nvSpPr>
          <p:cNvPr id="450" name="Rounded Rectangle"/>
          <p:cNvSpPr/>
          <p:nvPr/>
        </p:nvSpPr>
        <p:spPr>
          <a:xfrm>
            <a:off x="16235390" y="3844759"/>
            <a:ext cx="6982583" cy="1270001"/>
          </a:xfrm>
          <a:prstGeom prst="roundRect">
            <a:avLst>
              <a:gd name="adj" fmla="val 9193"/>
            </a:avLst>
          </a:prstGeom>
          <a:solidFill>
            <a:srgbClr val="4343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1" name="Rounded Rectangle"/>
          <p:cNvSpPr/>
          <p:nvPr/>
        </p:nvSpPr>
        <p:spPr>
          <a:xfrm>
            <a:off x="783122" y="8637878"/>
            <a:ext cx="7322015" cy="1270001"/>
          </a:xfrm>
          <a:prstGeom prst="roundRect">
            <a:avLst>
              <a:gd name="adj" fmla="val 9193"/>
            </a:avLst>
          </a:prstGeom>
          <a:solidFill>
            <a:srgbClr val="4343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2" name="Rounded Rectangle"/>
          <p:cNvSpPr/>
          <p:nvPr/>
        </p:nvSpPr>
        <p:spPr>
          <a:xfrm>
            <a:off x="783122" y="3844759"/>
            <a:ext cx="7322015" cy="1270001"/>
          </a:xfrm>
          <a:prstGeom prst="roundRect">
            <a:avLst>
              <a:gd name="adj" fmla="val 9193"/>
            </a:avLst>
          </a:prstGeom>
          <a:solidFill>
            <a:srgbClr val="4343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3" name="Square"/>
          <p:cNvSpPr/>
          <p:nvPr/>
        </p:nvSpPr>
        <p:spPr>
          <a:xfrm rot="18900000">
            <a:off x="9738886" y="4750750"/>
            <a:ext cx="4862755" cy="486275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4" name="Square"/>
          <p:cNvSpPr/>
          <p:nvPr/>
        </p:nvSpPr>
        <p:spPr>
          <a:xfrm>
            <a:off x="12427765" y="3642041"/>
            <a:ext cx="3312220" cy="3312220"/>
          </a:xfrm>
          <a:prstGeom prst="rect">
            <a:avLst/>
          </a:prstGeom>
          <a:solidFill>
            <a:srgbClr val="6FB770"/>
          </a:solidFill>
          <a:ln w="12700">
            <a:miter lim="400000"/>
          </a:ln>
          <a:effectLst>
            <a:outerShdw sx="100000" sy="100000" kx="0" ky="0" algn="b" rotWithShape="0" blurRad="101600" dist="64519" dir="7654993">
              <a:srgbClr val="000000">
                <a:alpha val="3988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5" name="Square"/>
          <p:cNvSpPr/>
          <p:nvPr/>
        </p:nvSpPr>
        <p:spPr>
          <a:xfrm>
            <a:off x="8584424" y="3642041"/>
            <a:ext cx="3312220" cy="3312220"/>
          </a:xfrm>
          <a:prstGeom prst="rect">
            <a:avLst/>
          </a:prstGeom>
          <a:solidFill>
            <a:srgbClr val="6FB770"/>
          </a:solidFill>
          <a:ln w="12700">
            <a:miter lim="400000"/>
          </a:ln>
          <a:effectLst>
            <a:outerShdw sx="100000" sy="100000" kx="0" ky="0" algn="b" rotWithShape="0" blurRad="101600" dist="64519" dir="3169498">
              <a:srgbClr val="000000">
                <a:alpha val="3988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6" name="Square"/>
          <p:cNvSpPr/>
          <p:nvPr/>
        </p:nvSpPr>
        <p:spPr>
          <a:xfrm>
            <a:off x="8584424" y="7464368"/>
            <a:ext cx="3312220" cy="3312220"/>
          </a:xfrm>
          <a:prstGeom prst="rect">
            <a:avLst/>
          </a:prstGeom>
          <a:solidFill>
            <a:srgbClr val="6FB770"/>
          </a:solidFill>
          <a:ln w="12700">
            <a:miter lim="400000"/>
          </a:ln>
          <a:effectLst>
            <a:outerShdw sx="100000" sy="100000" kx="0" ky="0" algn="b" rotWithShape="0" blurRad="101600" dist="64519" dir="19916976">
              <a:srgbClr val="000000">
                <a:alpha val="3988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defRPr sz="4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57" name="…"/>
          <p:cNvSpPr/>
          <p:nvPr/>
        </p:nvSpPr>
        <p:spPr>
          <a:xfrm>
            <a:off x="12427765" y="7477068"/>
            <a:ext cx="3312220" cy="3312220"/>
          </a:xfrm>
          <a:prstGeom prst="rect">
            <a:avLst/>
          </a:prstGeom>
          <a:solidFill>
            <a:srgbClr val="6FB770"/>
          </a:solidFill>
          <a:ln w="12700">
            <a:miter lim="400000"/>
          </a:ln>
          <a:effectLst>
            <a:outerShdw sx="100000" sy="100000" kx="0" ky="0" algn="b" rotWithShape="0" blurRad="101600" dist="64519" dir="14185754">
              <a:srgbClr val="000000">
                <a:alpha val="3988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40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458" name="event, context, callback"/>
          <p:cNvSpPr txBox="1"/>
          <p:nvPr/>
        </p:nvSpPr>
        <p:spPr>
          <a:xfrm>
            <a:off x="16748438" y="4079709"/>
            <a:ext cx="579831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40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event, context, callback</a:t>
            </a:r>
          </a:p>
        </p:txBody>
      </p:sp>
      <p:sp>
        <p:nvSpPr>
          <p:cNvPr id="459" name="req, res, context"/>
          <p:cNvSpPr txBox="1"/>
          <p:nvPr/>
        </p:nvSpPr>
        <p:spPr>
          <a:xfrm>
            <a:off x="3129788" y="4079709"/>
            <a:ext cx="398018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40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req, res, context</a:t>
            </a:r>
          </a:p>
        </p:txBody>
      </p:sp>
      <p:sp>
        <p:nvSpPr>
          <p:cNvPr id="460" name="event, context"/>
          <p:cNvSpPr txBox="1"/>
          <p:nvPr/>
        </p:nvSpPr>
        <p:spPr>
          <a:xfrm>
            <a:off x="3693311" y="8872828"/>
            <a:ext cx="351129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40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event, context</a:t>
            </a:r>
          </a:p>
        </p:txBody>
      </p:sp>
      <p:sp>
        <p:nvSpPr>
          <p:cNvPr id="461" name="Rounded Rectangle"/>
          <p:cNvSpPr/>
          <p:nvPr/>
        </p:nvSpPr>
        <p:spPr>
          <a:xfrm>
            <a:off x="783122" y="5618821"/>
            <a:ext cx="7322015" cy="1270001"/>
          </a:xfrm>
          <a:prstGeom prst="roundRect">
            <a:avLst>
              <a:gd name="adj" fmla="val 9193"/>
            </a:avLst>
          </a:prstGeom>
          <a:solidFill>
            <a:srgbClr val="4343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62" name="event, context, callback"/>
          <p:cNvSpPr txBox="1"/>
          <p:nvPr/>
        </p:nvSpPr>
        <p:spPr>
          <a:xfrm>
            <a:off x="1406295" y="5868882"/>
            <a:ext cx="579831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40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event, context, callback</a:t>
            </a:r>
          </a:p>
        </p:txBody>
      </p:sp>
      <p:pic>
        <p:nvPicPr>
          <p:cNvPr id="46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38231"/>
          <a:stretch>
            <a:fillRect/>
          </a:stretch>
        </p:blipFill>
        <p:spPr>
          <a:xfrm>
            <a:off x="12784184" y="4165465"/>
            <a:ext cx="2353192" cy="1453532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腾讯云"/>
          <p:cNvSpPr txBox="1"/>
          <p:nvPr/>
        </p:nvSpPr>
        <p:spPr>
          <a:xfrm>
            <a:off x="13153761" y="5902159"/>
            <a:ext cx="161391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40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腾讯云</a:t>
            </a:r>
          </a:p>
        </p:txBody>
      </p:sp>
      <p:sp>
        <p:nvSpPr>
          <p:cNvPr id="465" name="Aliyun"/>
          <p:cNvSpPr txBox="1"/>
          <p:nvPr/>
        </p:nvSpPr>
        <p:spPr>
          <a:xfrm>
            <a:off x="9361813" y="5868882"/>
            <a:ext cx="16225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40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Aliyun</a:t>
            </a:r>
          </a:p>
        </p:txBody>
      </p:sp>
      <p:pic>
        <p:nvPicPr>
          <p:cNvPr id="46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14192" y="4165465"/>
            <a:ext cx="1504518" cy="1495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30068" t="13236" r="30036" b="13241"/>
          <a:stretch>
            <a:fillRect/>
          </a:stretch>
        </p:blipFill>
        <p:spPr>
          <a:xfrm>
            <a:off x="9627952" y="8237828"/>
            <a:ext cx="1225165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fill="norm" stroke="1" extrusionOk="0">
                <a:moveTo>
                  <a:pt x="4777" y="0"/>
                </a:moveTo>
                <a:lnTo>
                  <a:pt x="4777" y="1714"/>
                </a:lnTo>
                <a:lnTo>
                  <a:pt x="4777" y="3422"/>
                </a:lnTo>
                <a:lnTo>
                  <a:pt x="6239" y="3422"/>
                </a:lnTo>
                <a:cubicBezTo>
                  <a:pt x="7687" y="3422"/>
                  <a:pt x="7698" y="3421"/>
                  <a:pt x="7763" y="3571"/>
                </a:cubicBezTo>
                <a:cubicBezTo>
                  <a:pt x="7799" y="3654"/>
                  <a:pt x="8080" y="4475"/>
                  <a:pt x="8386" y="5393"/>
                </a:cubicBezTo>
                <a:lnTo>
                  <a:pt x="8938" y="7060"/>
                </a:lnTo>
                <a:lnTo>
                  <a:pt x="8267" y="8060"/>
                </a:lnTo>
                <a:cubicBezTo>
                  <a:pt x="7896" y="8606"/>
                  <a:pt x="7278" y="9518"/>
                  <a:pt x="6896" y="10091"/>
                </a:cubicBezTo>
                <a:cubicBezTo>
                  <a:pt x="6514" y="10665"/>
                  <a:pt x="5855" y="11652"/>
                  <a:pt x="5434" y="12278"/>
                </a:cubicBezTo>
                <a:cubicBezTo>
                  <a:pt x="5014" y="12904"/>
                  <a:pt x="4445" y="13752"/>
                  <a:pt x="4168" y="14168"/>
                </a:cubicBezTo>
                <a:cubicBezTo>
                  <a:pt x="3892" y="14584"/>
                  <a:pt x="3375" y="15358"/>
                  <a:pt x="3021" y="15883"/>
                </a:cubicBezTo>
                <a:cubicBezTo>
                  <a:pt x="2668" y="16407"/>
                  <a:pt x="2234" y="17052"/>
                  <a:pt x="2056" y="17320"/>
                </a:cubicBezTo>
                <a:cubicBezTo>
                  <a:pt x="1878" y="17589"/>
                  <a:pt x="1342" y="18393"/>
                  <a:pt x="860" y="19109"/>
                </a:cubicBezTo>
                <a:cubicBezTo>
                  <a:pt x="379" y="19825"/>
                  <a:pt x="-10" y="20418"/>
                  <a:pt x="0" y="20426"/>
                </a:cubicBezTo>
                <a:cubicBezTo>
                  <a:pt x="10" y="20433"/>
                  <a:pt x="991" y="20463"/>
                  <a:pt x="2175" y="20486"/>
                </a:cubicBezTo>
                <a:lnTo>
                  <a:pt x="4322" y="20527"/>
                </a:lnTo>
                <a:lnTo>
                  <a:pt x="5252" y="19204"/>
                </a:lnTo>
                <a:cubicBezTo>
                  <a:pt x="6129" y="17950"/>
                  <a:pt x="6430" y="17520"/>
                  <a:pt x="8190" y="15026"/>
                </a:cubicBezTo>
                <a:cubicBezTo>
                  <a:pt x="8593" y="14454"/>
                  <a:pt x="9317" y="13417"/>
                  <a:pt x="9805" y="12724"/>
                </a:cubicBezTo>
                <a:cubicBezTo>
                  <a:pt x="10294" y="12030"/>
                  <a:pt x="10729" y="11475"/>
                  <a:pt x="10771" y="11488"/>
                </a:cubicBezTo>
                <a:cubicBezTo>
                  <a:pt x="10813" y="11502"/>
                  <a:pt x="11124" y="12178"/>
                  <a:pt x="11456" y="12987"/>
                </a:cubicBezTo>
                <a:cubicBezTo>
                  <a:pt x="11788" y="13796"/>
                  <a:pt x="12088" y="14535"/>
                  <a:pt x="12127" y="14627"/>
                </a:cubicBezTo>
                <a:cubicBezTo>
                  <a:pt x="12244" y="14897"/>
                  <a:pt x="14526" y="20465"/>
                  <a:pt x="14925" y="21452"/>
                </a:cubicBezTo>
                <a:cubicBezTo>
                  <a:pt x="14958" y="21535"/>
                  <a:pt x="15025" y="21600"/>
                  <a:pt x="15072" y="21600"/>
                </a:cubicBezTo>
                <a:cubicBezTo>
                  <a:pt x="15119" y="21600"/>
                  <a:pt x="15535" y="21481"/>
                  <a:pt x="15995" y="21337"/>
                </a:cubicBezTo>
                <a:cubicBezTo>
                  <a:pt x="16455" y="21193"/>
                  <a:pt x="17296" y="20936"/>
                  <a:pt x="17869" y="20763"/>
                </a:cubicBezTo>
                <a:cubicBezTo>
                  <a:pt x="18442" y="20590"/>
                  <a:pt x="19133" y="20381"/>
                  <a:pt x="19401" y="20297"/>
                </a:cubicBezTo>
                <a:cubicBezTo>
                  <a:pt x="19668" y="20213"/>
                  <a:pt x="20269" y="20025"/>
                  <a:pt x="20737" y="19886"/>
                </a:cubicBezTo>
                <a:cubicBezTo>
                  <a:pt x="21205" y="19746"/>
                  <a:pt x="21590" y="19601"/>
                  <a:pt x="21590" y="19562"/>
                </a:cubicBezTo>
                <a:cubicBezTo>
                  <a:pt x="21590" y="19501"/>
                  <a:pt x="20623" y="16566"/>
                  <a:pt x="20590" y="16524"/>
                </a:cubicBezTo>
                <a:cubicBezTo>
                  <a:pt x="20584" y="16516"/>
                  <a:pt x="19908" y="16707"/>
                  <a:pt x="19093" y="16949"/>
                </a:cubicBezTo>
                <a:cubicBezTo>
                  <a:pt x="17858" y="17316"/>
                  <a:pt x="17601" y="17369"/>
                  <a:pt x="17527" y="17294"/>
                </a:cubicBezTo>
                <a:cubicBezTo>
                  <a:pt x="17478" y="17244"/>
                  <a:pt x="16538" y="15036"/>
                  <a:pt x="15442" y="12380"/>
                </a:cubicBezTo>
                <a:cubicBezTo>
                  <a:pt x="14347" y="9723"/>
                  <a:pt x="13419" y="7470"/>
                  <a:pt x="13379" y="7378"/>
                </a:cubicBezTo>
                <a:cubicBezTo>
                  <a:pt x="13339" y="7286"/>
                  <a:pt x="12640" y="5598"/>
                  <a:pt x="11827" y="3625"/>
                </a:cubicBezTo>
                <a:lnTo>
                  <a:pt x="10351" y="34"/>
                </a:lnTo>
                <a:lnTo>
                  <a:pt x="7560" y="20"/>
                </a:lnTo>
                <a:lnTo>
                  <a:pt x="4777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468" name="AWS"/>
          <p:cNvSpPr txBox="1"/>
          <p:nvPr/>
        </p:nvSpPr>
        <p:spPr>
          <a:xfrm>
            <a:off x="9652016" y="9627460"/>
            <a:ext cx="1177037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40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AWS</a:t>
            </a:r>
          </a:p>
        </p:txBody>
      </p:sp>
      <p:sp>
        <p:nvSpPr>
          <p:cNvPr id="469" name="不同的云厂商有着不一致的标准"/>
          <p:cNvSpPr txBox="1"/>
          <p:nvPr/>
        </p:nvSpPr>
        <p:spPr>
          <a:xfrm>
            <a:off x="16464511" y="8904578"/>
            <a:ext cx="713636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不同的云厂商有着不一致的标准</a:t>
            </a:r>
          </a:p>
        </p:txBody>
      </p:sp>
      <p:sp>
        <p:nvSpPr>
          <p:cNvPr id="470" name="有没有更简单的方式？"/>
          <p:cNvSpPr txBox="1"/>
          <p:nvPr/>
        </p:nvSpPr>
        <p:spPr>
          <a:xfrm>
            <a:off x="9238103" y="12084525"/>
            <a:ext cx="5907794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b="1" sz="4600">
                <a:solidFill>
                  <a:srgbClr val="FFFFFF"/>
                </a:solidFill>
                <a:latin typeface="Alibaba-PuHuiTi-L"/>
                <a:ea typeface="Alibaba-PuHuiTi-L"/>
                <a:cs typeface="Alibaba-PuHuiTi-L"/>
                <a:sym typeface="Alibaba-PuHuiTi-L"/>
              </a:defRPr>
            </a:lvl1pPr>
          </a:lstStyle>
          <a:p>
            <a:pPr/>
            <a:r>
              <a:t>有没有更简单的方式？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0" grpId="2"/>
      <p:bldP build="whole" bldLvl="1" animBg="1" rev="0" advAuto="0" spid="469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函数式 - 接口开发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函数式 - 接口开发</a:t>
            </a:r>
          </a:p>
        </p:txBody>
      </p:sp>
      <p:sp>
        <p:nvSpPr>
          <p:cNvPr id="473" name="会写 JavaScript 函数就会写接口"/>
          <p:cNvSpPr txBox="1"/>
          <p:nvPr/>
        </p:nvSpPr>
        <p:spPr>
          <a:xfrm>
            <a:off x="7985128" y="11916619"/>
            <a:ext cx="8413744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b="1" sz="4600">
                <a:solidFill>
                  <a:srgbClr val="FFFFFF"/>
                </a:solidFill>
                <a:latin typeface="Alibaba-PuHuiTi-L"/>
                <a:ea typeface="Alibaba-PuHuiTi-L"/>
                <a:cs typeface="Alibaba-PuHuiTi-L"/>
                <a:sym typeface="Alibaba-PuHuiTi-L"/>
              </a:defRPr>
            </a:lvl1pPr>
          </a:lstStyle>
          <a:p>
            <a:pPr/>
            <a:r>
              <a:t>会写 JavaScript 函数就会写接口</a:t>
            </a:r>
          </a:p>
        </p:txBody>
      </p:sp>
      <p:grpSp>
        <p:nvGrpSpPr>
          <p:cNvPr id="476" name="Group"/>
          <p:cNvGrpSpPr/>
          <p:nvPr/>
        </p:nvGrpSpPr>
        <p:grpSpPr>
          <a:xfrm>
            <a:off x="11884652" y="3556000"/>
            <a:ext cx="11639452" cy="6626166"/>
            <a:chOff x="0" y="0"/>
            <a:chExt cx="11639451" cy="6626165"/>
          </a:xfrm>
        </p:grpSpPr>
        <p:sp>
          <p:nvSpPr>
            <p:cNvPr id="474" name="Post 接口（支持传参）"/>
            <p:cNvSpPr txBox="1"/>
            <p:nvPr/>
          </p:nvSpPr>
          <p:spPr>
            <a:xfrm>
              <a:off x="3438149" y="5889565"/>
              <a:ext cx="4763153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6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Post 接口（支持传参）</a:t>
              </a:r>
            </a:p>
          </p:txBody>
        </p:sp>
        <p:pic>
          <p:nvPicPr>
            <p:cNvPr id="475" name="carbon (78).png" descr="carbon (78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1639452" cy="517309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79" name="Group"/>
          <p:cNvGrpSpPr/>
          <p:nvPr/>
        </p:nvGrpSpPr>
        <p:grpSpPr>
          <a:xfrm>
            <a:off x="1522345" y="3556000"/>
            <a:ext cx="8918023" cy="6626166"/>
            <a:chOff x="0" y="0"/>
            <a:chExt cx="8918021" cy="6626165"/>
          </a:xfrm>
        </p:grpSpPr>
        <p:sp>
          <p:nvSpPr>
            <p:cNvPr id="477" name="Get 接口"/>
            <p:cNvSpPr txBox="1"/>
            <p:nvPr/>
          </p:nvSpPr>
          <p:spPr>
            <a:xfrm>
              <a:off x="3480437" y="5889565"/>
              <a:ext cx="195714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6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Get 接口</a:t>
              </a:r>
            </a:p>
          </p:txBody>
        </p:sp>
        <p:pic>
          <p:nvPicPr>
            <p:cNvPr id="478" name="carbon (88).png" descr="carbon (88)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918022" cy="52385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0" name="Q. 函数是如何生成 HTTP 路由信息的？"/>
          <p:cNvSpPr txBox="1"/>
          <p:nvPr/>
        </p:nvSpPr>
        <p:spPr>
          <a:xfrm>
            <a:off x="13491040" y="772955"/>
            <a:ext cx="10451508" cy="1190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sz="4600">
                <a:solidFill>
                  <a:schemeClr val="accent5"/>
                </a:solidFill>
                <a:latin typeface="Alibaba-PuHuiTi-L"/>
                <a:ea typeface="Alibaba-PuHuiTi-L"/>
                <a:cs typeface="Alibaba-PuHuiTi-L"/>
                <a:sym typeface="Alibaba-PuHuiTi-L"/>
              </a:defRPr>
            </a:lvl1pPr>
          </a:lstStyle>
          <a:p>
            <a:pPr/>
            <a:r>
              <a:t>Q. 函数是如何生成 HTTP 路由信息的？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3" grpId="2"/>
      <p:bldP build="whole" bldLvl="1" animBg="1" rev="0" advAuto="0" spid="480" grpId="3"/>
      <p:bldP build="whole" bldLvl="1" animBg="1" rev="0" advAuto="0" spid="47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函数式 - 接口调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函数式 - 接口调用</a:t>
            </a:r>
          </a:p>
        </p:txBody>
      </p:sp>
      <p:grpSp>
        <p:nvGrpSpPr>
          <p:cNvPr id="485" name="Group"/>
          <p:cNvGrpSpPr/>
          <p:nvPr/>
        </p:nvGrpSpPr>
        <p:grpSpPr>
          <a:xfrm>
            <a:off x="16392937" y="5634992"/>
            <a:ext cx="7669010" cy="736601"/>
            <a:chOff x="0" y="0"/>
            <a:chExt cx="7669009" cy="736600"/>
          </a:xfrm>
        </p:grpSpPr>
        <p:sp>
          <p:nvSpPr>
            <p:cNvPr id="483" name="1"/>
            <p:cNvSpPr/>
            <p:nvPr/>
          </p:nvSpPr>
          <p:spPr>
            <a:xfrm>
              <a:off x="0" y="31091"/>
              <a:ext cx="674418" cy="674418"/>
            </a:xfrm>
            <a:prstGeom prst="ellipse">
              <a:avLst/>
            </a:prstGeom>
            <a:solidFill>
              <a:srgbClr val="6FB77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2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84" name="导入函数"/>
            <p:cNvSpPr txBox="1"/>
            <p:nvPr/>
          </p:nvSpPr>
          <p:spPr>
            <a:xfrm>
              <a:off x="1176473" y="0"/>
              <a:ext cx="6492537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6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导入函数</a:t>
              </a:r>
            </a:p>
          </p:txBody>
        </p:sp>
      </p:grpSp>
      <p:pic>
        <p:nvPicPr>
          <p:cNvPr id="4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4450" y="3501392"/>
            <a:ext cx="14243954" cy="904295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函数式 - 接口调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函数式 - 接口调用</a:t>
            </a:r>
          </a:p>
        </p:txBody>
      </p:sp>
      <p:pic>
        <p:nvPicPr>
          <p:cNvPr id="4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4704" y="3502845"/>
            <a:ext cx="14256192" cy="9084056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</p:pic>
      <p:grpSp>
        <p:nvGrpSpPr>
          <p:cNvPr id="492" name="Group"/>
          <p:cNvGrpSpPr/>
          <p:nvPr/>
        </p:nvGrpSpPr>
        <p:grpSpPr>
          <a:xfrm>
            <a:off x="16392937" y="5634992"/>
            <a:ext cx="7669010" cy="736601"/>
            <a:chOff x="0" y="0"/>
            <a:chExt cx="7669009" cy="736600"/>
          </a:xfrm>
        </p:grpSpPr>
        <p:sp>
          <p:nvSpPr>
            <p:cNvPr id="490" name="1"/>
            <p:cNvSpPr/>
            <p:nvPr/>
          </p:nvSpPr>
          <p:spPr>
            <a:xfrm>
              <a:off x="0" y="31091"/>
              <a:ext cx="674418" cy="674418"/>
            </a:xfrm>
            <a:prstGeom prst="ellipse">
              <a:avLst/>
            </a:prstGeom>
            <a:solidFill>
              <a:srgbClr val="6FB77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2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91" name="导入函数"/>
            <p:cNvSpPr txBox="1"/>
            <p:nvPr/>
          </p:nvSpPr>
          <p:spPr>
            <a:xfrm>
              <a:off x="1176473" y="0"/>
              <a:ext cx="6492537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6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导入函数</a:t>
              </a:r>
            </a:p>
          </p:txBody>
        </p:sp>
      </p:grpSp>
      <p:grpSp>
        <p:nvGrpSpPr>
          <p:cNvPr id="495" name="Group"/>
          <p:cNvGrpSpPr/>
          <p:nvPr/>
        </p:nvGrpSpPr>
        <p:grpSpPr>
          <a:xfrm>
            <a:off x="16392937" y="9066647"/>
            <a:ext cx="7719810" cy="736601"/>
            <a:chOff x="0" y="0"/>
            <a:chExt cx="7719809" cy="736600"/>
          </a:xfrm>
        </p:grpSpPr>
        <p:sp>
          <p:nvSpPr>
            <p:cNvPr id="493" name="2"/>
            <p:cNvSpPr/>
            <p:nvPr/>
          </p:nvSpPr>
          <p:spPr>
            <a:xfrm>
              <a:off x="0" y="31091"/>
              <a:ext cx="674418" cy="674418"/>
            </a:xfrm>
            <a:prstGeom prst="ellipse">
              <a:avLst/>
            </a:prstGeom>
            <a:solidFill>
              <a:srgbClr val="6FB77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2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494" name="调用函数并使用返回值"/>
            <p:cNvSpPr txBox="1"/>
            <p:nvPr/>
          </p:nvSpPr>
          <p:spPr>
            <a:xfrm>
              <a:off x="1227273" y="0"/>
              <a:ext cx="6492537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6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调用函数并使用返回值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函数式 - 接口调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函数式 - 接口调用</a:t>
            </a:r>
          </a:p>
        </p:txBody>
      </p:sp>
      <p:grpSp>
        <p:nvGrpSpPr>
          <p:cNvPr id="500" name="Group"/>
          <p:cNvGrpSpPr/>
          <p:nvPr/>
        </p:nvGrpSpPr>
        <p:grpSpPr>
          <a:xfrm>
            <a:off x="16418337" y="5152392"/>
            <a:ext cx="7669010" cy="736601"/>
            <a:chOff x="0" y="0"/>
            <a:chExt cx="7669009" cy="736600"/>
          </a:xfrm>
        </p:grpSpPr>
        <p:sp>
          <p:nvSpPr>
            <p:cNvPr id="498" name="1"/>
            <p:cNvSpPr/>
            <p:nvPr/>
          </p:nvSpPr>
          <p:spPr>
            <a:xfrm>
              <a:off x="0" y="31091"/>
              <a:ext cx="674418" cy="674418"/>
            </a:xfrm>
            <a:prstGeom prst="ellipse">
              <a:avLst/>
            </a:prstGeom>
            <a:solidFill>
              <a:srgbClr val="6FB77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2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499" name="导入函数"/>
            <p:cNvSpPr txBox="1"/>
            <p:nvPr/>
          </p:nvSpPr>
          <p:spPr>
            <a:xfrm>
              <a:off x="1176473" y="0"/>
              <a:ext cx="6492537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6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导入函数</a:t>
              </a:r>
            </a:p>
          </p:txBody>
        </p:sp>
      </p:grpSp>
      <p:grpSp>
        <p:nvGrpSpPr>
          <p:cNvPr id="503" name="Group"/>
          <p:cNvGrpSpPr/>
          <p:nvPr/>
        </p:nvGrpSpPr>
        <p:grpSpPr>
          <a:xfrm>
            <a:off x="16392937" y="7466447"/>
            <a:ext cx="7719810" cy="736601"/>
            <a:chOff x="0" y="0"/>
            <a:chExt cx="7719809" cy="736600"/>
          </a:xfrm>
        </p:grpSpPr>
        <p:sp>
          <p:nvSpPr>
            <p:cNvPr id="501" name="2"/>
            <p:cNvSpPr/>
            <p:nvPr/>
          </p:nvSpPr>
          <p:spPr>
            <a:xfrm>
              <a:off x="0" y="31091"/>
              <a:ext cx="674418" cy="674418"/>
            </a:xfrm>
            <a:prstGeom prst="ellipse">
              <a:avLst/>
            </a:prstGeom>
            <a:solidFill>
              <a:srgbClr val="6FB77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2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502" name="调用函数并使用返回值"/>
            <p:cNvSpPr txBox="1"/>
            <p:nvPr/>
          </p:nvSpPr>
          <p:spPr>
            <a:xfrm>
              <a:off x="1227273" y="0"/>
              <a:ext cx="6492537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6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调用函数并使用返回值</a:t>
              </a:r>
            </a:p>
          </p:txBody>
        </p:sp>
      </p:grpSp>
      <p:pic>
        <p:nvPicPr>
          <p:cNvPr id="5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7300" y="3105150"/>
            <a:ext cx="13774000" cy="8215682"/>
          </a:xfrm>
          <a:prstGeom prst="rect">
            <a:avLst/>
          </a:prstGeom>
          <a:ln w="63500">
            <a:solidFill>
              <a:srgbClr val="FFFFFF"/>
            </a:solidFill>
            <a:miter lim="400000"/>
          </a:ln>
        </p:spPr>
      </p:pic>
      <p:sp>
        <p:nvSpPr>
          <p:cNvPr id="505" name="接口传参 &amp; Async/Await"/>
          <p:cNvSpPr txBox="1"/>
          <p:nvPr/>
        </p:nvSpPr>
        <p:spPr>
          <a:xfrm>
            <a:off x="8631885" y="12170619"/>
            <a:ext cx="712023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b="1" sz="4600">
                <a:solidFill>
                  <a:srgbClr val="FFFFFF"/>
                </a:solidFill>
                <a:latin typeface="Alibaba-PuHuiTi-L"/>
                <a:ea typeface="Alibaba-PuHuiTi-L"/>
                <a:cs typeface="Alibaba-PuHuiTi-L"/>
                <a:sym typeface="Alibaba-PuHuiTi-L"/>
              </a:defRPr>
            </a:lvl1pPr>
          </a:lstStyle>
          <a:p>
            <a:pPr/>
            <a:r>
              <a:t>接口传参 &amp; Async/Await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函数式 - 接口调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函数式 - 接口调用</a:t>
            </a:r>
          </a:p>
        </p:txBody>
      </p:sp>
      <p:grpSp>
        <p:nvGrpSpPr>
          <p:cNvPr id="510" name="Group"/>
          <p:cNvGrpSpPr/>
          <p:nvPr/>
        </p:nvGrpSpPr>
        <p:grpSpPr>
          <a:xfrm>
            <a:off x="1270000" y="3505200"/>
            <a:ext cx="9753090" cy="7188204"/>
            <a:chOff x="0" y="0"/>
            <a:chExt cx="9753089" cy="7188203"/>
          </a:xfrm>
        </p:grpSpPr>
        <p:sp>
          <p:nvSpPr>
            <p:cNvPr id="508" name="和普通函数一样写接口"/>
            <p:cNvSpPr txBox="1"/>
            <p:nvPr/>
          </p:nvSpPr>
          <p:spPr>
            <a:xfrm>
              <a:off x="1940005" y="6286503"/>
              <a:ext cx="5873080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46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和普通函数一样写接口</a:t>
              </a:r>
            </a:p>
          </p:txBody>
        </p:sp>
        <p:pic>
          <p:nvPicPr>
            <p:cNvPr id="509" name="carbon (88).png" descr="carbon (88)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753090" cy="57290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13" name="Group"/>
          <p:cNvGrpSpPr/>
          <p:nvPr/>
        </p:nvGrpSpPr>
        <p:grpSpPr>
          <a:xfrm>
            <a:off x="13179547" y="3499361"/>
            <a:ext cx="9009352" cy="7194043"/>
            <a:chOff x="0" y="0"/>
            <a:chExt cx="9009350" cy="7194042"/>
          </a:xfrm>
        </p:grpSpPr>
        <p:pic>
          <p:nvPicPr>
            <p:cNvPr id="511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009351" cy="5740764"/>
            </a:xfrm>
            <a:prstGeom prst="rect">
              <a:avLst/>
            </a:prstGeom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</p:pic>
        <p:sp>
          <p:nvSpPr>
            <p:cNvPr id="512" name="也和普通函数一样调接口"/>
            <p:cNvSpPr txBox="1"/>
            <p:nvPr/>
          </p:nvSpPr>
          <p:spPr>
            <a:xfrm>
              <a:off x="1266425" y="6292342"/>
              <a:ext cx="6476502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46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也和普通函数一样调接口</a:t>
              </a:r>
            </a:p>
          </p:txBody>
        </p:sp>
      </p:grpSp>
      <p:sp>
        <p:nvSpPr>
          <p:cNvPr id="514" name="从此忘记 Ajax 和 Api 调用"/>
          <p:cNvSpPr txBox="1"/>
          <p:nvPr/>
        </p:nvSpPr>
        <p:spPr>
          <a:xfrm>
            <a:off x="8684755" y="12222302"/>
            <a:ext cx="701449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b="1" sz="4600">
                <a:solidFill>
                  <a:srgbClr val="FFFFFF"/>
                </a:solidFill>
                <a:latin typeface="Alibaba-PuHuiTi-L"/>
                <a:ea typeface="Alibaba-PuHuiTi-L"/>
                <a:cs typeface="Alibaba-PuHuiTi-L"/>
                <a:sym typeface="Alibaba-PuHuiTi-L"/>
              </a:defRPr>
            </a:lvl1pPr>
          </a:lstStyle>
          <a:p>
            <a:pPr/>
            <a:r>
              <a:t>从此忘记 Ajax 和 Api 调用</a:t>
            </a:r>
          </a:p>
        </p:txBody>
      </p:sp>
      <p:sp>
        <p:nvSpPr>
          <p:cNvPr id="515" name="Q. 前端调用是怎么转换成接口调用的？"/>
          <p:cNvSpPr txBox="1"/>
          <p:nvPr/>
        </p:nvSpPr>
        <p:spPr>
          <a:xfrm>
            <a:off x="13491040" y="772955"/>
            <a:ext cx="10451508" cy="1190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sz="4600">
                <a:solidFill>
                  <a:schemeClr val="accent5"/>
                </a:solidFill>
                <a:latin typeface="Alibaba-PuHuiTi-L"/>
                <a:ea typeface="Alibaba-PuHuiTi-L"/>
                <a:cs typeface="Alibaba-PuHuiTi-L"/>
                <a:sym typeface="Alibaba-PuHuiTi-L"/>
              </a:defRPr>
            </a:lvl1pPr>
          </a:lstStyle>
          <a:p>
            <a:pPr/>
            <a:r>
              <a:t>Q. 前端调用是怎么转换成接口调用的？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3" grpId="2"/>
      <p:bldP build="whole" bldLvl="1" animBg="1" rev="0" advAuto="0" spid="515" grpId="4"/>
      <p:bldP build="whole" bldLvl="1" animBg="1" rev="0" advAuto="0" spid="514" grpId="3"/>
      <p:bldP build="whole" bldLvl="1" animBg="1" rev="0" advAuto="0" spid="510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函数式 - 接口测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函数式 - 接口测试</a:t>
            </a:r>
          </a:p>
        </p:txBody>
      </p:sp>
      <p:pic>
        <p:nvPicPr>
          <p:cNvPr id="518" name="carbon (9).png" descr="carbon (9).png"/>
          <p:cNvPicPr>
            <a:picLocks noChangeAspect="1"/>
          </p:cNvPicPr>
          <p:nvPr/>
        </p:nvPicPr>
        <p:blipFill>
          <a:blip r:embed="rId2">
            <a:extLst/>
          </a:blip>
          <a:srcRect l="0" t="0" r="14198" b="0"/>
          <a:stretch>
            <a:fillRect/>
          </a:stretch>
        </p:blipFill>
        <p:spPr>
          <a:xfrm>
            <a:off x="806613" y="7475137"/>
            <a:ext cx="8944038" cy="4744189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519" name="carbon (10).png" descr="carbon (10).png"/>
          <p:cNvPicPr>
            <a:picLocks noChangeAspect="1"/>
          </p:cNvPicPr>
          <p:nvPr/>
        </p:nvPicPr>
        <p:blipFill>
          <a:blip r:embed="rId3">
            <a:extLst/>
          </a:blip>
          <a:srcRect l="0" t="0" r="20486" b="0"/>
          <a:stretch>
            <a:fillRect/>
          </a:stretch>
        </p:blipFill>
        <p:spPr>
          <a:xfrm>
            <a:off x="11378417" y="7586064"/>
            <a:ext cx="11797570" cy="452237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520" name="使用 Supertest 测试"/>
          <p:cNvSpPr txBox="1"/>
          <p:nvPr/>
        </p:nvSpPr>
        <p:spPr>
          <a:xfrm>
            <a:off x="3132830" y="12685168"/>
            <a:ext cx="429154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使用 Supertest 测试</a:t>
            </a:r>
          </a:p>
        </p:txBody>
      </p:sp>
      <p:sp>
        <p:nvSpPr>
          <p:cNvPr id="521" name="🔥 像测试纯函数一样测试接口"/>
          <p:cNvSpPr txBox="1"/>
          <p:nvPr/>
        </p:nvSpPr>
        <p:spPr>
          <a:xfrm>
            <a:off x="14468068" y="12685168"/>
            <a:ext cx="623400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🔥 像测试纯函数一样测试接口</a:t>
            </a:r>
          </a:p>
        </p:txBody>
      </p:sp>
      <p:pic>
        <p:nvPicPr>
          <p:cNvPr id="522" name="carbon (13).png" descr="carbon (13).png"/>
          <p:cNvPicPr>
            <a:picLocks noChangeAspect="1"/>
          </p:cNvPicPr>
          <p:nvPr/>
        </p:nvPicPr>
        <p:blipFill>
          <a:blip r:embed="rId4">
            <a:extLst/>
          </a:blip>
          <a:srcRect l="0" t="0" r="20422" b="0"/>
          <a:stretch>
            <a:fillRect/>
          </a:stretch>
        </p:blipFill>
        <p:spPr>
          <a:xfrm>
            <a:off x="849476" y="2361547"/>
            <a:ext cx="8858315" cy="4647887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523" name="carbon (19).png" descr="carbon (19).png"/>
          <p:cNvPicPr>
            <a:picLocks noChangeAspect="1"/>
          </p:cNvPicPr>
          <p:nvPr/>
        </p:nvPicPr>
        <p:blipFill>
          <a:blip r:embed="rId5">
            <a:extLst/>
          </a:blip>
          <a:srcRect l="0" t="0" r="31150" b="0"/>
          <a:stretch>
            <a:fillRect/>
          </a:stretch>
        </p:blipFill>
        <p:spPr>
          <a:xfrm>
            <a:off x="11334959" y="2379208"/>
            <a:ext cx="11884265" cy="461262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函数式 - 接口测试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函数式 - 接口测试</a:t>
            </a:r>
          </a:p>
        </p:txBody>
      </p:sp>
      <p:pic>
        <p:nvPicPr>
          <p:cNvPr id="526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9037" t="9344" r="9037" b="9344"/>
          <a:stretch>
            <a:fillRect/>
          </a:stretch>
        </p:blipFill>
        <p:spPr>
          <a:xfrm>
            <a:off x="3151513" y="2446772"/>
            <a:ext cx="8057693" cy="106074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0" name="Group"/>
          <p:cNvGrpSpPr/>
          <p:nvPr/>
        </p:nvGrpSpPr>
        <p:grpSpPr>
          <a:xfrm>
            <a:off x="3469306" y="5309868"/>
            <a:ext cx="16123946" cy="2425460"/>
            <a:chOff x="0" y="0"/>
            <a:chExt cx="16123944" cy="2425459"/>
          </a:xfrm>
        </p:grpSpPr>
        <p:sp>
          <p:nvSpPr>
            <p:cNvPr id="527" name="Rounded Rectangle"/>
            <p:cNvSpPr/>
            <p:nvPr/>
          </p:nvSpPr>
          <p:spPr>
            <a:xfrm>
              <a:off x="0" y="0"/>
              <a:ext cx="7523767" cy="2425460"/>
            </a:xfrm>
            <a:prstGeom prst="roundRect">
              <a:avLst>
                <a:gd name="adj" fmla="val 7854"/>
              </a:avLst>
            </a:prstGeom>
            <a:noFill/>
            <a:ln w="25400" cap="flat">
              <a:solidFill>
                <a:schemeClr val="accent5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28" name="Line"/>
            <p:cNvSpPr/>
            <p:nvPr/>
          </p:nvSpPr>
          <p:spPr>
            <a:xfrm>
              <a:off x="8696641" y="1136529"/>
              <a:ext cx="2448087" cy="1"/>
            </a:xfrm>
            <a:prstGeom prst="line">
              <a:avLst/>
            </a:prstGeom>
            <a:noFill/>
            <a:ln w="1143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b="1" sz="3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529" name="直接运行函数测试"/>
            <p:cNvSpPr txBox="1"/>
            <p:nvPr/>
          </p:nvSpPr>
          <p:spPr>
            <a:xfrm>
              <a:off x="12410566" y="768229"/>
              <a:ext cx="3713379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6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直接运行函数测试</a:t>
              </a:r>
            </a:p>
          </p:txBody>
        </p:sp>
      </p:grpSp>
      <p:grpSp>
        <p:nvGrpSpPr>
          <p:cNvPr id="534" name="Group"/>
          <p:cNvGrpSpPr/>
          <p:nvPr/>
        </p:nvGrpSpPr>
        <p:grpSpPr>
          <a:xfrm>
            <a:off x="3469306" y="7819790"/>
            <a:ext cx="16723701" cy="2659022"/>
            <a:chOff x="0" y="0"/>
            <a:chExt cx="16723700" cy="2659021"/>
          </a:xfrm>
        </p:grpSpPr>
        <p:sp>
          <p:nvSpPr>
            <p:cNvPr id="531" name="Rounded Rectangle"/>
            <p:cNvSpPr/>
            <p:nvPr/>
          </p:nvSpPr>
          <p:spPr>
            <a:xfrm>
              <a:off x="0" y="0"/>
              <a:ext cx="7523767" cy="2659022"/>
            </a:xfrm>
            <a:prstGeom prst="roundRect">
              <a:avLst>
                <a:gd name="adj" fmla="val 7164"/>
              </a:avLst>
            </a:prstGeom>
            <a:noFill/>
            <a:ln w="25400" cap="flat">
              <a:solidFill>
                <a:schemeClr val="accent4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32" name="Line"/>
            <p:cNvSpPr/>
            <p:nvPr/>
          </p:nvSpPr>
          <p:spPr>
            <a:xfrm>
              <a:off x="8613795" y="1329510"/>
              <a:ext cx="2448086" cy="1"/>
            </a:xfrm>
            <a:prstGeom prst="line">
              <a:avLst/>
            </a:prstGeom>
            <a:noFill/>
            <a:ln w="1143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b="1" sz="3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533" name="Supertest HTTP 测试"/>
            <p:cNvSpPr txBox="1"/>
            <p:nvPr/>
          </p:nvSpPr>
          <p:spPr>
            <a:xfrm>
              <a:off x="12327721" y="961210"/>
              <a:ext cx="4395979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6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Supertest HTTP 测试</a:t>
              </a:r>
            </a:p>
          </p:txBody>
        </p:sp>
      </p:grpSp>
      <p:grpSp>
        <p:nvGrpSpPr>
          <p:cNvPr id="538" name="Group"/>
          <p:cNvGrpSpPr/>
          <p:nvPr/>
        </p:nvGrpSpPr>
        <p:grpSpPr>
          <a:xfrm>
            <a:off x="3469306" y="3828405"/>
            <a:ext cx="15728928" cy="1371601"/>
            <a:chOff x="0" y="0"/>
            <a:chExt cx="15728926" cy="1371600"/>
          </a:xfrm>
        </p:grpSpPr>
        <p:sp>
          <p:nvSpPr>
            <p:cNvPr id="535" name="Line"/>
            <p:cNvSpPr/>
            <p:nvPr/>
          </p:nvSpPr>
          <p:spPr>
            <a:xfrm>
              <a:off x="8751506" y="558800"/>
              <a:ext cx="2448086" cy="0"/>
            </a:xfrm>
            <a:prstGeom prst="line">
              <a:avLst/>
            </a:prstGeom>
            <a:noFill/>
            <a:ln w="1143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b="1" sz="3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536" name="初始化测试应用"/>
            <p:cNvSpPr txBox="1"/>
            <p:nvPr/>
          </p:nvSpPr>
          <p:spPr>
            <a:xfrm>
              <a:off x="12465432" y="190500"/>
              <a:ext cx="3263495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6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初始化测试应用</a:t>
              </a:r>
            </a:p>
          </p:txBody>
        </p:sp>
        <p:sp>
          <p:nvSpPr>
            <p:cNvPr id="537" name="Rounded Rectangle"/>
            <p:cNvSpPr/>
            <p:nvPr/>
          </p:nvSpPr>
          <p:spPr>
            <a:xfrm>
              <a:off x="0" y="0"/>
              <a:ext cx="7523767" cy="1371600"/>
            </a:xfrm>
            <a:prstGeom prst="roundRect">
              <a:avLst>
                <a:gd name="adj" fmla="val 13889"/>
              </a:avLst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grpSp>
        <p:nvGrpSpPr>
          <p:cNvPr id="542" name="Group"/>
          <p:cNvGrpSpPr/>
          <p:nvPr/>
        </p:nvGrpSpPr>
        <p:grpSpPr>
          <a:xfrm>
            <a:off x="3469306" y="10639473"/>
            <a:ext cx="15128434" cy="1371601"/>
            <a:chOff x="0" y="0"/>
            <a:chExt cx="15128433" cy="1371600"/>
          </a:xfrm>
        </p:grpSpPr>
        <p:sp>
          <p:nvSpPr>
            <p:cNvPr id="539" name="Rounded Rectangle"/>
            <p:cNvSpPr/>
            <p:nvPr/>
          </p:nvSpPr>
          <p:spPr>
            <a:xfrm>
              <a:off x="0" y="0"/>
              <a:ext cx="7523767" cy="1371600"/>
            </a:xfrm>
            <a:prstGeom prst="roundRect">
              <a:avLst>
                <a:gd name="adj" fmla="val 13889"/>
              </a:avLst>
            </a:prstGeom>
            <a:noFill/>
            <a:ln w="254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540" name="Line"/>
            <p:cNvSpPr/>
            <p:nvPr/>
          </p:nvSpPr>
          <p:spPr>
            <a:xfrm>
              <a:off x="8600898" y="685800"/>
              <a:ext cx="2448087" cy="0"/>
            </a:xfrm>
            <a:prstGeom prst="line">
              <a:avLst/>
            </a:prstGeom>
            <a:noFill/>
            <a:ln w="1143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b="1" sz="3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541" name="停止测试应用"/>
            <p:cNvSpPr txBox="1"/>
            <p:nvPr/>
          </p:nvSpPr>
          <p:spPr>
            <a:xfrm>
              <a:off x="12314825" y="317500"/>
              <a:ext cx="2813609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sz="36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停止测试应用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2" grpId="4"/>
      <p:bldP build="whole" bldLvl="1" animBg="1" rev="0" advAuto="0" spid="538" grpId="1"/>
      <p:bldP build="whole" bldLvl="1" animBg="1" rev="0" advAuto="0" spid="530" grpId="2"/>
      <p:bldP build="whole" bldLvl="1" animBg="1" rev="0" advAuto="0" spid="534" grpId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自我介绍"/>
          <p:cNvSpPr txBox="1"/>
          <p:nvPr/>
        </p:nvSpPr>
        <p:spPr>
          <a:xfrm>
            <a:off x="2712133" y="962033"/>
            <a:ext cx="214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自我介绍</a:t>
            </a:r>
          </a:p>
        </p:txBody>
      </p:sp>
      <p:pic>
        <p:nvPicPr>
          <p:cNvPr id="3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625" y="669933"/>
            <a:ext cx="1396882" cy="1396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carbon (25).png" descr="carbon (25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712" y="-153964"/>
            <a:ext cx="24566053" cy="140239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核心特性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核心特性</a:t>
            </a:r>
          </a:p>
        </p:txBody>
      </p:sp>
      <p:grpSp>
        <p:nvGrpSpPr>
          <p:cNvPr id="548" name="Group"/>
          <p:cNvGrpSpPr/>
          <p:nvPr/>
        </p:nvGrpSpPr>
        <p:grpSpPr>
          <a:xfrm>
            <a:off x="889125" y="6190591"/>
            <a:ext cx="3018662" cy="2508909"/>
            <a:chOff x="0" y="234291"/>
            <a:chExt cx="3018660" cy="2508908"/>
          </a:xfrm>
        </p:grpSpPr>
        <p:sp>
          <p:nvSpPr>
            <p:cNvPr id="545" name="全栈"/>
            <p:cNvSpPr/>
            <p:nvPr/>
          </p:nvSpPr>
          <p:spPr>
            <a:xfrm>
              <a:off x="1223682" y="571499"/>
              <a:ext cx="17949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60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全栈</a:t>
              </a:r>
            </a:p>
          </p:txBody>
        </p:sp>
        <p:sp>
          <p:nvSpPr>
            <p:cNvPr id="546" name="1"/>
            <p:cNvSpPr/>
            <p:nvPr/>
          </p:nvSpPr>
          <p:spPr>
            <a:xfrm>
              <a:off x="0" y="234291"/>
              <a:ext cx="674418" cy="674418"/>
            </a:xfrm>
            <a:prstGeom prst="ellipse">
              <a:avLst/>
            </a:prstGeom>
            <a:solidFill>
              <a:srgbClr val="64B7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2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547" name="⚡️ 更符合直觉的应用开发方式"/>
            <p:cNvSpPr/>
            <p:nvPr/>
          </p:nvSpPr>
          <p:spPr>
            <a:xfrm>
              <a:off x="1223682" y="14731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32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⚡️ 更符合直觉的应用开发方式</a:t>
              </a:r>
            </a:p>
          </p:txBody>
        </p:sp>
      </p:grpSp>
      <p:grpSp>
        <p:nvGrpSpPr>
          <p:cNvPr id="552" name="Group"/>
          <p:cNvGrpSpPr/>
          <p:nvPr/>
        </p:nvGrpSpPr>
        <p:grpSpPr>
          <a:xfrm>
            <a:off x="8556138" y="6190591"/>
            <a:ext cx="6224297" cy="2508909"/>
            <a:chOff x="0" y="234291"/>
            <a:chExt cx="6224296" cy="2508908"/>
          </a:xfrm>
        </p:grpSpPr>
        <p:sp>
          <p:nvSpPr>
            <p:cNvPr id="549" name="函数式"/>
            <p:cNvSpPr/>
            <p:nvPr/>
          </p:nvSpPr>
          <p:spPr>
            <a:xfrm>
              <a:off x="1173444" y="571499"/>
              <a:ext cx="50508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60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函数式</a:t>
              </a:r>
            </a:p>
          </p:txBody>
        </p:sp>
        <p:sp>
          <p:nvSpPr>
            <p:cNvPr id="550" name="2"/>
            <p:cNvSpPr/>
            <p:nvPr/>
          </p:nvSpPr>
          <p:spPr>
            <a:xfrm>
              <a:off x="0" y="234291"/>
              <a:ext cx="674418" cy="674418"/>
            </a:xfrm>
            <a:prstGeom prst="ellipse">
              <a:avLst/>
            </a:prstGeom>
            <a:solidFill>
              <a:srgbClr val="64B7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24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551" name="🔥 开发、调用、测试，像纯函数一样简单"/>
            <p:cNvSpPr/>
            <p:nvPr/>
          </p:nvSpPr>
          <p:spPr>
            <a:xfrm>
              <a:off x="1218432" y="14731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32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🔥 开发、调用、测试，像纯函数一样简单</a:t>
              </a:r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17784419" y="6187228"/>
            <a:ext cx="3737586" cy="2528335"/>
            <a:chOff x="0" y="234291"/>
            <a:chExt cx="3737584" cy="2528333"/>
          </a:xfrm>
        </p:grpSpPr>
        <p:sp>
          <p:nvSpPr>
            <p:cNvPr id="553" name="Hooks"/>
            <p:cNvSpPr/>
            <p:nvPr/>
          </p:nvSpPr>
          <p:spPr>
            <a:xfrm>
              <a:off x="1223681" y="571499"/>
              <a:ext cx="251390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60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Hooks</a:t>
              </a:r>
            </a:p>
          </p:txBody>
        </p:sp>
        <p:sp>
          <p:nvSpPr>
            <p:cNvPr id="554" name="3"/>
            <p:cNvSpPr/>
            <p:nvPr/>
          </p:nvSpPr>
          <p:spPr>
            <a:xfrm>
              <a:off x="0" y="234291"/>
              <a:ext cx="674418" cy="674418"/>
            </a:xfrm>
            <a:prstGeom prst="ellipse">
              <a:avLst/>
            </a:prstGeom>
            <a:solidFill>
              <a:srgbClr val="64B7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2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555" name="✈️ 使用 React Hooks 开发应用"/>
            <p:cNvSpPr/>
            <p:nvPr/>
          </p:nvSpPr>
          <p:spPr>
            <a:xfrm>
              <a:off x="1223681" y="14926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30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>
                <a:defRPr sz="6000"/>
              </a:pPr>
              <a:r>
                <a:rPr sz="3000"/>
                <a:t>✈️ 使用 React Hooks 开发应用</a:t>
              </a:r>
            </a:p>
          </p:txBody>
        </p:sp>
      </p:grpSp>
      <p:pic>
        <p:nvPicPr>
          <p:cNvPr id="5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625" y="669933"/>
            <a:ext cx="1396882" cy="1396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8" name="cool-background (1).png" descr="cool-background (1).png"/>
          <p:cNvPicPr>
            <a:picLocks noChangeAspect="1"/>
          </p:cNvPicPr>
          <p:nvPr/>
        </p:nvPicPr>
        <p:blipFill>
          <a:blip r:embed="rId3">
            <a:alphaModFix amt="9127"/>
            <a:extLst/>
          </a:blip>
          <a:srcRect l="375" t="0" r="0" b="15422"/>
          <a:stretch>
            <a:fillRect/>
          </a:stretch>
        </p:blipFill>
        <p:spPr>
          <a:xfrm>
            <a:off x="-3536255" y="-847941"/>
            <a:ext cx="27230636" cy="1541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92" fill="norm" stroke="1" extrusionOk="0">
                <a:moveTo>
                  <a:pt x="0" y="0"/>
                </a:moveTo>
                <a:lnTo>
                  <a:pt x="326" y="758"/>
                </a:lnTo>
                <a:cubicBezTo>
                  <a:pt x="505" y="1175"/>
                  <a:pt x="1010" y="2218"/>
                  <a:pt x="1447" y="3077"/>
                </a:cubicBezTo>
                <a:cubicBezTo>
                  <a:pt x="2660" y="5458"/>
                  <a:pt x="4305" y="8645"/>
                  <a:pt x="4680" y="9342"/>
                </a:cubicBezTo>
                <a:cubicBezTo>
                  <a:pt x="5157" y="10226"/>
                  <a:pt x="8386" y="15029"/>
                  <a:pt x="8855" y="15550"/>
                </a:cubicBezTo>
                <a:cubicBezTo>
                  <a:pt x="9237" y="15974"/>
                  <a:pt x="10780" y="17580"/>
                  <a:pt x="11309" y="18103"/>
                </a:cubicBezTo>
                <a:cubicBezTo>
                  <a:pt x="11712" y="18502"/>
                  <a:pt x="12054" y="18765"/>
                  <a:pt x="12619" y="19112"/>
                </a:cubicBezTo>
                <a:cubicBezTo>
                  <a:pt x="13799" y="19837"/>
                  <a:pt x="14370" y="20094"/>
                  <a:pt x="14980" y="20173"/>
                </a:cubicBezTo>
                <a:cubicBezTo>
                  <a:pt x="15549" y="20248"/>
                  <a:pt x="16468" y="20251"/>
                  <a:pt x="16509" y="20178"/>
                </a:cubicBezTo>
                <a:cubicBezTo>
                  <a:pt x="16541" y="20121"/>
                  <a:pt x="16391" y="19495"/>
                  <a:pt x="16277" y="19213"/>
                </a:cubicBezTo>
                <a:cubicBezTo>
                  <a:pt x="16229" y="19095"/>
                  <a:pt x="16206" y="18997"/>
                  <a:pt x="16225" y="18996"/>
                </a:cubicBezTo>
                <a:cubicBezTo>
                  <a:pt x="16244" y="18994"/>
                  <a:pt x="16212" y="18947"/>
                  <a:pt x="16155" y="18890"/>
                </a:cubicBezTo>
                <a:cubicBezTo>
                  <a:pt x="16097" y="18832"/>
                  <a:pt x="15931" y="18763"/>
                  <a:pt x="15787" y="18735"/>
                </a:cubicBezTo>
                <a:cubicBezTo>
                  <a:pt x="15642" y="18707"/>
                  <a:pt x="15514" y="18654"/>
                  <a:pt x="15501" y="18618"/>
                </a:cubicBezTo>
                <a:cubicBezTo>
                  <a:pt x="15455" y="18486"/>
                  <a:pt x="15689" y="18425"/>
                  <a:pt x="16417" y="18380"/>
                </a:cubicBezTo>
                <a:cubicBezTo>
                  <a:pt x="17001" y="18344"/>
                  <a:pt x="17184" y="18308"/>
                  <a:pt x="17265" y="18213"/>
                </a:cubicBezTo>
                <a:cubicBezTo>
                  <a:pt x="17349" y="18117"/>
                  <a:pt x="17361" y="18065"/>
                  <a:pt x="17328" y="17954"/>
                </a:cubicBezTo>
                <a:cubicBezTo>
                  <a:pt x="17293" y="17841"/>
                  <a:pt x="17306" y="17798"/>
                  <a:pt x="17402" y="17712"/>
                </a:cubicBezTo>
                <a:cubicBezTo>
                  <a:pt x="17531" y="17597"/>
                  <a:pt x="17618" y="17622"/>
                  <a:pt x="17695" y="17795"/>
                </a:cubicBezTo>
                <a:cubicBezTo>
                  <a:pt x="17740" y="17894"/>
                  <a:pt x="17772" y="17897"/>
                  <a:pt x="17926" y="17815"/>
                </a:cubicBezTo>
                <a:cubicBezTo>
                  <a:pt x="18226" y="17656"/>
                  <a:pt x="18672" y="17277"/>
                  <a:pt x="18672" y="17182"/>
                </a:cubicBezTo>
                <a:cubicBezTo>
                  <a:pt x="18672" y="17052"/>
                  <a:pt x="18428" y="16475"/>
                  <a:pt x="18374" y="16475"/>
                </a:cubicBezTo>
                <a:cubicBezTo>
                  <a:pt x="18348" y="16475"/>
                  <a:pt x="18264" y="16422"/>
                  <a:pt x="18187" y="16357"/>
                </a:cubicBezTo>
                <a:cubicBezTo>
                  <a:pt x="18070" y="16259"/>
                  <a:pt x="18021" y="16254"/>
                  <a:pt x="17894" y="16328"/>
                </a:cubicBezTo>
                <a:cubicBezTo>
                  <a:pt x="17784" y="16392"/>
                  <a:pt x="17728" y="16394"/>
                  <a:pt x="17695" y="16336"/>
                </a:cubicBezTo>
                <a:cubicBezTo>
                  <a:pt x="17663" y="16278"/>
                  <a:pt x="17708" y="16212"/>
                  <a:pt x="17857" y="16099"/>
                </a:cubicBezTo>
                <a:cubicBezTo>
                  <a:pt x="18229" y="15817"/>
                  <a:pt x="19007" y="15121"/>
                  <a:pt x="19007" y="15070"/>
                </a:cubicBezTo>
                <a:cubicBezTo>
                  <a:pt x="19007" y="15042"/>
                  <a:pt x="19135" y="14856"/>
                  <a:pt x="19291" y="14656"/>
                </a:cubicBezTo>
                <a:cubicBezTo>
                  <a:pt x="19446" y="14455"/>
                  <a:pt x="19701" y="14077"/>
                  <a:pt x="19856" y="13814"/>
                </a:cubicBezTo>
                <a:cubicBezTo>
                  <a:pt x="20080" y="13435"/>
                  <a:pt x="20134" y="13303"/>
                  <a:pt x="20115" y="13174"/>
                </a:cubicBezTo>
                <a:cubicBezTo>
                  <a:pt x="20098" y="13052"/>
                  <a:pt x="20122" y="12976"/>
                  <a:pt x="20211" y="12871"/>
                </a:cubicBezTo>
                <a:cubicBezTo>
                  <a:pt x="20276" y="12794"/>
                  <a:pt x="20343" y="12739"/>
                  <a:pt x="20360" y="12748"/>
                </a:cubicBezTo>
                <a:cubicBezTo>
                  <a:pt x="20389" y="12763"/>
                  <a:pt x="20669" y="12174"/>
                  <a:pt x="20799" y="11824"/>
                </a:cubicBezTo>
                <a:cubicBezTo>
                  <a:pt x="20852" y="11682"/>
                  <a:pt x="20851" y="11640"/>
                  <a:pt x="20793" y="11484"/>
                </a:cubicBezTo>
                <a:cubicBezTo>
                  <a:pt x="20757" y="11386"/>
                  <a:pt x="20741" y="11278"/>
                  <a:pt x="20759" y="11244"/>
                </a:cubicBezTo>
                <a:cubicBezTo>
                  <a:pt x="20776" y="11210"/>
                  <a:pt x="20768" y="11205"/>
                  <a:pt x="20741" y="11233"/>
                </a:cubicBezTo>
                <a:cubicBezTo>
                  <a:pt x="20714" y="11260"/>
                  <a:pt x="20679" y="11246"/>
                  <a:pt x="20663" y="11202"/>
                </a:cubicBezTo>
                <a:cubicBezTo>
                  <a:pt x="20648" y="11158"/>
                  <a:pt x="20604" y="11145"/>
                  <a:pt x="20566" y="11174"/>
                </a:cubicBezTo>
                <a:cubicBezTo>
                  <a:pt x="20475" y="11242"/>
                  <a:pt x="20256" y="11219"/>
                  <a:pt x="20209" y="11135"/>
                </a:cubicBezTo>
                <a:cubicBezTo>
                  <a:pt x="20187" y="11097"/>
                  <a:pt x="20253" y="10883"/>
                  <a:pt x="20366" y="10625"/>
                </a:cubicBezTo>
                <a:cubicBezTo>
                  <a:pt x="20615" y="10051"/>
                  <a:pt x="20922" y="9163"/>
                  <a:pt x="21200" y="8213"/>
                </a:cubicBezTo>
                <a:cubicBezTo>
                  <a:pt x="21600" y="6846"/>
                  <a:pt x="21567" y="7285"/>
                  <a:pt x="21567" y="3426"/>
                </a:cubicBezTo>
                <a:lnTo>
                  <a:pt x="21567" y="0"/>
                </a:lnTo>
                <a:lnTo>
                  <a:pt x="10783" y="0"/>
                </a:lnTo>
                <a:lnTo>
                  <a:pt x="0" y="0"/>
                </a:lnTo>
                <a:close/>
                <a:moveTo>
                  <a:pt x="1373" y="5645"/>
                </a:moveTo>
                <a:cubicBezTo>
                  <a:pt x="1345" y="5640"/>
                  <a:pt x="1323" y="5699"/>
                  <a:pt x="1326" y="5826"/>
                </a:cubicBezTo>
                <a:cubicBezTo>
                  <a:pt x="1331" y="6025"/>
                  <a:pt x="1429" y="6255"/>
                  <a:pt x="1947" y="7286"/>
                </a:cubicBezTo>
                <a:cubicBezTo>
                  <a:pt x="2128" y="7646"/>
                  <a:pt x="2291" y="7941"/>
                  <a:pt x="2309" y="7941"/>
                </a:cubicBezTo>
                <a:cubicBezTo>
                  <a:pt x="2362" y="7941"/>
                  <a:pt x="2398" y="7482"/>
                  <a:pt x="2352" y="7385"/>
                </a:cubicBezTo>
                <a:cubicBezTo>
                  <a:pt x="2329" y="7336"/>
                  <a:pt x="2322" y="7276"/>
                  <a:pt x="2336" y="7251"/>
                </a:cubicBezTo>
                <a:cubicBezTo>
                  <a:pt x="2350" y="7226"/>
                  <a:pt x="2312" y="7184"/>
                  <a:pt x="2251" y="7157"/>
                </a:cubicBezTo>
                <a:cubicBezTo>
                  <a:pt x="2191" y="7130"/>
                  <a:pt x="2109" y="7011"/>
                  <a:pt x="2069" y="6892"/>
                </a:cubicBezTo>
                <a:cubicBezTo>
                  <a:pt x="2029" y="6772"/>
                  <a:pt x="1973" y="6693"/>
                  <a:pt x="1943" y="6713"/>
                </a:cubicBezTo>
                <a:cubicBezTo>
                  <a:pt x="1863" y="6767"/>
                  <a:pt x="1479" y="6097"/>
                  <a:pt x="1448" y="5850"/>
                </a:cubicBezTo>
                <a:cubicBezTo>
                  <a:pt x="1432" y="5720"/>
                  <a:pt x="1400" y="5651"/>
                  <a:pt x="1373" y="5645"/>
                </a:cubicBezTo>
                <a:close/>
                <a:moveTo>
                  <a:pt x="2516" y="8015"/>
                </a:moveTo>
                <a:cubicBezTo>
                  <a:pt x="2492" y="8015"/>
                  <a:pt x="2484" y="8046"/>
                  <a:pt x="2497" y="8084"/>
                </a:cubicBezTo>
                <a:cubicBezTo>
                  <a:pt x="2510" y="8122"/>
                  <a:pt x="2500" y="8176"/>
                  <a:pt x="2474" y="8204"/>
                </a:cubicBezTo>
                <a:cubicBezTo>
                  <a:pt x="2445" y="8236"/>
                  <a:pt x="2511" y="8405"/>
                  <a:pt x="2650" y="8654"/>
                </a:cubicBezTo>
                <a:cubicBezTo>
                  <a:pt x="2773" y="8874"/>
                  <a:pt x="2877" y="9054"/>
                  <a:pt x="2881" y="9054"/>
                </a:cubicBezTo>
                <a:cubicBezTo>
                  <a:pt x="2886" y="9054"/>
                  <a:pt x="2880" y="8988"/>
                  <a:pt x="2868" y="8908"/>
                </a:cubicBezTo>
                <a:cubicBezTo>
                  <a:pt x="2856" y="8828"/>
                  <a:pt x="2826" y="8770"/>
                  <a:pt x="2800" y="8778"/>
                </a:cubicBezTo>
                <a:cubicBezTo>
                  <a:pt x="2775" y="8787"/>
                  <a:pt x="2734" y="8694"/>
                  <a:pt x="2710" y="8572"/>
                </a:cubicBezTo>
                <a:cubicBezTo>
                  <a:pt x="2643" y="8241"/>
                  <a:pt x="2564" y="8015"/>
                  <a:pt x="2516" y="8015"/>
                </a:cubicBezTo>
                <a:close/>
                <a:moveTo>
                  <a:pt x="3788" y="10131"/>
                </a:moveTo>
                <a:cubicBezTo>
                  <a:pt x="3772" y="10135"/>
                  <a:pt x="3753" y="10167"/>
                  <a:pt x="3721" y="10231"/>
                </a:cubicBezTo>
                <a:cubicBezTo>
                  <a:pt x="3650" y="10369"/>
                  <a:pt x="3654" y="10385"/>
                  <a:pt x="3840" y="10661"/>
                </a:cubicBezTo>
                <a:cubicBezTo>
                  <a:pt x="3946" y="10818"/>
                  <a:pt x="4075" y="10965"/>
                  <a:pt x="4126" y="10989"/>
                </a:cubicBezTo>
                <a:cubicBezTo>
                  <a:pt x="4180" y="11013"/>
                  <a:pt x="4216" y="11084"/>
                  <a:pt x="4213" y="11158"/>
                </a:cubicBezTo>
                <a:cubicBezTo>
                  <a:pt x="4208" y="11251"/>
                  <a:pt x="4228" y="11273"/>
                  <a:pt x="4286" y="11241"/>
                </a:cubicBezTo>
                <a:cubicBezTo>
                  <a:pt x="4344" y="11208"/>
                  <a:pt x="4379" y="11250"/>
                  <a:pt x="4418" y="11402"/>
                </a:cubicBezTo>
                <a:cubicBezTo>
                  <a:pt x="4447" y="11514"/>
                  <a:pt x="4537" y="11737"/>
                  <a:pt x="4617" y="11897"/>
                </a:cubicBezTo>
                <a:cubicBezTo>
                  <a:pt x="4773" y="12205"/>
                  <a:pt x="6224" y="14551"/>
                  <a:pt x="6487" y="14920"/>
                </a:cubicBezTo>
                <a:cubicBezTo>
                  <a:pt x="6572" y="15041"/>
                  <a:pt x="6659" y="15139"/>
                  <a:pt x="6679" y="15139"/>
                </a:cubicBezTo>
                <a:cubicBezTo>
                  <a:pt x="6699" y="15139"/>
                  <a:pt x="6715" y="14950"/>
                  <a:pt x="6715" y="14719"/>
                </a:cubicBezTo>
                <a:cubicBezTo>
                  <a:pt x="6715" y="14376"/>
                  <a:pt x="6694" y="14252"/>
                  <a:pt x="6600" y="14033"/>
                </a:cubicBezTo>
                <a:cubicBezTo>
                  <a:pt x="6536" y="13887"/>
                  <a:pt x="6484" y="13750"/>
                  <a:pt x="6483" y="13729"/>
                </a:cubicBezTo>
                <a:cubicBezTo>
                  <a:pt x="6482" y="13709"/>
                  <a:pt x="6455" y="13619"/>
                  <a:pt x="6422" y="13531"/>
                </a:cubicBezTo>
                <a:cubicBezTo>
                  <a:pt x="6369" y="13385"/>
                  <a:pt x="6358" y="13381"/>
                  <a:pt x="6313" y="13490"/>
                </a:cubicBezTo>
                <a:cubicBezTo>
                  <a:pt x="6270" y="13594"/>
                  <a:pt x="6251" y="13567"/>
                  <a:pt x="6175" y="13285"/>
                </a:cubicBezTo>
                <a:cubicBezTo>
                  <a:pt x="6126" y="13106"/>
                  <a:pt x="6086" y="12923"/>
                  <a:pt x="6086" y="12878"/>
                </a:cubicBezTo>
                <a:cubicBezTo>
                  <a:pt x="6086" y="12786"/>
                  <a:pt x="5869" y="12433"/>
                  <a:pt x="5773" y="12368"/>
                </a:cubicBezTo>
                <a:cubicBezTo>
                  <a:pt x="5737" y="12343"/>
                  <a:pt x="5707" y="12281"/>
                  <a:pt x="5705" y="12229"/>
                </a:cubicBezTo>
                <a:cubicBezTo>
                  <a:pt x="5695" y="11875"/>
                  <a:pt x="5660" y="11694"/>
                  <a:pt x="5585" y="11601"/>
                </a:cubicBezTo>
                <a:cubicBezTo>
                  <a:pt x="5537" y="11543"/>
                  <a:pt x="5498" y="11451"/>
                  <a:pt x="5498" y="11398"/>
                </a:cubicBezTo>
                <a:cubicBezTo>
                  <a:pt x="5498" y="11233"/>
                  <a:pt x="5293" y="10928"/>
                  <a:pt x="5182" y="10928"/>
                </a:cubicBezTo>
                <a:cubicBezTo>
                  <a:pt x="5124" y="10928"/>
                  <a:pt x="5037" y="10865"/>
                  <a:pt x="4989" y="10789"/>
                </a:cubicBezTo>
                <a:cubicBezTo>
                  <a:pt x="4941" y="10712"/>
                  <a:pt x="4890" y="10654"/>
                  <a:pt x="4875" y="10659"/>
                </a:cubicBezTo>
                <a:cubicBezTo>
                  <a:pt x="4860" y="10665"/>
                  <a:pt x="4804" y="10639"/>
                  <a:pt x="4751" y="10603"/>
                </a:cubicBezTo>
                <a:cubicBezTo>
                  <a:pt x="4679" y="10555"/>
                  <a:pt x="4661" y="10500"/>
                  <a:pt x="4680" y="10394"/>
                </a:cubicBezTo>
                <a:cubicBezTo>
                  <a:pt x="4705" y="10254"/>
                  <a:pt x="4701" y="10254"/>
                  <a:pt x="4567" y="10369"/>
                </a:cubicBezTo>
                <a:cubicBezTo>
                  <a:pt x="4491" y="10435"/>
                  <a:pt x="4413" y="10534"/>
                  <a:pt x="4395" y="10589"/>
                </a:cubicBezTo>
                <a:cubicBezTo>
                  <a:pt x="4350" y="10722"/>
                  <a:pt x="4282" y="10642"/>
                  <a:pt x="4282" y="10456"/>
                </a:cubicBezTo>
                <a:cubicBezTo>
                  <a:pt x="4282" y="10339"/>
                  <a:pt x="4267" y="10323"/>
                  <a:pt x="4211" y="10379"/>
                </a:cubicBezTo>
                <a:cubicBezTo>
                  <a:pt x="4162" y="10427"/>
                  <a:pt x="4110" y="10415"/>
                  <a:pt x="4045" y="10339"/>
                </a:cubicBezTo>
                <a:cubicBezTo>
                  <a:pt x="3992" y="10278"/>
                  <a:pt x="3931" y="10249"/>
                  <a:pt x="3909" y="10274"/>
                </a:cubicBezTo>
                <a:cubicBezTo>
                  <a:pt x="3886" y="10298"/>
                  <a:pt x="3851" y="10267"/>
                  <a:pt x="3831" y="10203"/>
                </a:cubicBezTo>
                <a:cubicBezTo>
                  <a:pt x="3815" y="10152"/>
                  <a:pt x="3803" y="10127"/>
                  <a:pt x="3788" y="10131"/>
                </a:cubicBezTo>
                <a:close/>
                <a:moveTo>
                  <a:pt x="19270" y="15155"/>
                </a:moveTo>
                <a:cubicBezTo>
                  <a:pt x="19170" y="15160"/>
                  <a:pt x="19144" y="15185"/>
                  <a:pt x="19175" y="15250"/>
                </a:cubicBezTo>
                <a:cubicBezTo>
                  <a:pt x="19198" y="15299"/>
                  <a:pt x="19206" y="15358"/>
                  <a:pt x="19192" y="15382"/>
                </a:cubicBezTo>
                <a:cubicBezTo>
                  <a:pt x="19179" y="15405"/>
                  <a:pt x="19212" y="15465"/>
                  <a:pt x="19266" y="15516"/>
                </a:cubicBezTo>
                <a:cubicBezTo>
                  <a:pt x="19320" y="15566"/>
                  <a:pt x="19430" y="15703"/>
                  <a:pt x="19510" y="15819"/>
                </a:cubicBezTo>
                <a:cubicBezTo>
                  <a:pt x="19677" y="16060"/>
                  <a:pt x="19693" y="16067"/>
                  <a:pt x="19758" y="15928"/>
                </a:cubicBezTo>
                <a:cubicBezTo>
                  <a:pt x="19794" y="15851"/>
                  <a:pt x="19790" y="15804"/>
                  <a:pt x="19742" y="15734"/>
                </a:cubicBezTo>
                <a:cubicBezTo>
                  <a:pt x="19707" y="15682"/>
                  <a:pt x="19678" y="15603"/>
                  <a:pt x="19678" y="15557"/>
                </a:cubicBezTo>
                <a:cubicBezTo>
                  <a:pt x="19678" y="15409"/>
                  <a:pt x="19412" y="15147"/>
                  <a:pt x="19270" y="15155"/>
                </a:cubicBezTo>
                <a:close/>
                <a:moveTo>
                  <a:pt x="8610" y="16552"/>
                </a:moveTo>
                <a:cubicBezTo>
                  <a:pt x="8547" y="16554"/>
                  <a:pt x="8548" y="16562"/>
                  <a:pt x="8614" y="16630"/>
                </a:cubicBezTo>
                <a:cubicBezTo>
                  <a:pt x="8655" y="16673"/>
                  <a:pt x="8677" y="16741"/>
                  <a:pt x="8663" y="16781"/>
                </a:cubicBezTo>
                <a:cubicBezTo>
                  <a:pt x="8594" y="16978"/>
                  <a:pt x="8616" y="17252"/>
                  <a:pt x="8713" y="17386"/>
                </a:cubicBezTo>
                <a:cubicBezTo>
                  <a:pt x="8768" y="17462"/>
                  <a:pt x="8813" y="17569"/>
                  <a:pt x="8813" y="17622"/>
                </a:cubicBezTo>
                <a:cubicBezTo>
                  <a:pt x="8813" y="17676"/>
                  <a:pt x="8850" y="17737"/>
                  <a:pt x="8897" y="17758"/>
                </a:cubicBezTo>
                <a:cubicBezTo>
                  <a:pt x="8943" y="17779"/>
                  <a:pt x="8980" y="17845"/>
                  <a:pt x="8980" y="17904"/>
                </a:cubicBezTo>
                <a:cubicBezTo>
                  <a:pt x="8980" y="17994"/>
                  <a:pt x="9624" y="18743"/>
                  <a:pt x="10155" y="19270"/>
                </a:cubicBezTo>
                <a:lnTo>
                  <a:pt x="10302" y="19416"/>
                </a:lnTo>
                <a:lnTo>
                  <a:pt x="10315" y="19083"/>
                </a:lnTo>
                <a:cubicBezTo>
                  <a:pt x="10332" y="18657"/>
                  <a:pt x="10296" y="18405"/>
                  <a:pt x="10219" y="18405"/>
                </a:cubicBezTo>
                <a:cubicBezTo>
                  <a:pt x="10186" y="18405"/>
                  <a:pt x="10139" y="18340"/>
                  <a:pt x="10115" y="18261"/>
                </a:cubicBezTo>
                <a:cubicBezTo>
                  <a:pt x="10091" y="18182"/>
                  <a:pt x="9988" y="18012"/>
                  <a:pt x="9888" y="17884"/>
                </a:cubicBezTo>
                <a:cubicBezTo>
                  <a:pt x="9787" y="17756"/>
                  <a:pt x="9679" y="17569"/>
                  <a:pt x="9649" y="17469"/>
                </a:cubicBezTo>
                <a:cubicBezTo>
                  <a:pt x="9619" y="17369"/>
                  <a:pt x="9570" y="17303"/>
                  <a:pt x="9541" y="17323"/>
                </a:cubicBezTo>
                <a:cubicBezTo>
                  <a:pt x="9511" y="17343"/>
                  <a:pt x="9453" y="17283"/>
                  <a:pt x="9412" y="17189"/>
                </a:cubicBezTo>
                <a:cubicBezTo>
                  <a:pt x="9370" y="17096"/>
                  <a:pt x="9311" y="17035"/>
                  <a:pt x="9280" y="17053"/>
                </a:cubicBezTo>
                <a:cubicBezTo>
                  <a:pt x="9249" y="17071"/>
                  <a:pt x="9178" y="17042"/>
                  <a:pt x="9121" y="16989"/>
                </a:cubicBezTo>
                <a:cubicBezTo>
                  <a:pt x="9041" y="16913"/>
                  <a:pt x="9000" y="16910"/>
                  <a:pt x="8939" y="16977"/>
                </a:cubicBezTo>
                <a:cubicBezTo>
                  <a:pt x="8871" y="17053"/>
                  <a:pt x="8848" y="17030"/>
                  <a:pt x="8770" y="16807"/>
                </a:cubicBezTo>
                <a:cubicBezTo>
                  <a:pt x="8720" y="16665"/>
                  <a:pt x="8648" y="16550"/>
                  <a:pt x="8610" y="16552"/>
                </a:cubicBezTo>
                <a:close/>
                <a:moveTo>
                  <a:pt x="17432" y="18481"/>
                </a:moveTo>
                <a:cubicBezTo>
                  <a:pt x="17378" y="18482"/>
                  <a:pt x="17329" y="18506"/>
                  <a:pt x="17329" y="18553"/>
                </a:cubicBezTo>
                <a:cubicBezTo>
                  <a:pt x="17329" y="18594"/>
                  <a:pt x="17366" y="18627"/>
                  <a:pt x="17410" y="18627"/>
                </a:cubicBezTo>
                <a:cubicBezTo>
                  <a:pt x="17454" y="18627"/>
                  <a:pt x="17532" y="18720"/>
                  <a:pt x="17581" y="18832"/>
                </a:cubicBezTo>
                <a:cubicBezTo>
                  <a:pt x="17631" y="18944"/>
                  <a:pt x="17703" y="19056"/>
                  <a:pt x="17742" y="19080"/>
                </a:cubicBezTo>
                <a:cubicBezTo>
                  <a:pt x="17780" y="19105"/>
                  <a:pt x="17812" y="19159"/>
                  <a:pt x="17812" y="19202"/>
                </a:cubicBezTo>
                <a:cubicBezTo>
                  <a:pt x="17812" y="19244"/>
                  <a:pt x="17859" y="19348"/>
                  <a:pt x="17917" y="19433"/>
                </a:cubicBezTo>
                <a:cubicBezTo>
                  <a:pt x="17974" y="19518"/>
                  <a:pt x="18040" y="19587"/>
                  <a:pt x="18063" y="19587"/>
                </a:cubicBezTo>
                <a:cubicBezTo>
                  <a:pt x="18087" y="19587"/>
                  <a:pt x="18054" y="19520"/>
                  <a:pt x="17991" y="19437"/>
                </a:cubicBezTo>
                <a:cubicBezTo>
                  <a:pt x="17893" y="19308"/>
                  <a:pt x="17884" y="19266"/>
                  <a:pt x="17927" y="19144"/>
                </a:cubicBezTo>
                <a:cubicBezTo>
                  <a:pt x="17971" y="19020"/>
                  <a:pt x="17958" y="18972"/>
                  <a:pt x="17832" y="18780"/>
                </a:cubicBezTo>
                <a:cubicBezTo>
                  <a:pt x="17752" y="18659"/>
                  <a:pt x="17663" y="18573"/>
                  <a:pt x="17635" y="18590"/>
                </a:cubicBezTo>
                <a:cubicBezTo>
                  <a:pt x="17607" y="18607"/>
                  <a:pt x="17572" y="18589"/>
                  <a:pt x="17559" y="18550"/>
                </a:cubicBezTo>
                <a:cubicBezTo>
                  <a:pt x="17542" y="18503"/>
                  <a:pt x="17485" y="18480"/>
                  <a:pt x="17432" y="18481"/>
                </a:cubicBezTo>
                <a:close/>
                <a:moveTo>
                  <a:pt x="11923" y="18977"/>
                </a:moveTo>
                <a:cubicBezTo>
                  <a:pt x="11841" y="18991"/>
                  <a:pt x="11782" y="19072"/>
                  <a:pt x="11807" y="19187"/>
                </a:cubicBezTo>
                <a:cubicBezTo>
                  <a:pt x="11820" y="19244"/>
                  <a:pt x="11811" y="19310"/>
                  <a:pt x="11789" y="19335"/>
                </a:cubicBezTo>
                <a:cubicBezTo>
                  <a:pt x="11767" y="19359"/>
                  <a:pt x="11760" y="19413"/>
                  <a:pt x="11774" y="19454"/>
                </a:cubicBezTo>
                <a:cubicBezTo>
                  <a:pt x="11788" y="19495"/>
                  <a:pt x="11759" y="19547"/>
                  <a:pt x="11710" y="19570"/>
                </a:cubicBezTo>
                <a:cubicBezTo>
                  <a:pt x="11627" y="19608"/>
                  <a:pt x="11625" y="19621"/>
                  <a:pt x="11687" y="19743"/>
                </a:cubicBezTo>
                <a:cubicBezTo>
                  <a:pt x="11727" y="19820"/>
                  <a:pt x="11738" y="19893"/>
                  <a:pt x="11714" y="19919"/>
                </a:cubicBezTo>
                <a:cubicBezTo>
                  <a:pt x="11688" y="19947"/>
                  <a:pt x="11689" y="20049"/>
                  <a:pt x="11716" y="20205"/>
                </a:cubicBezTo>
                <a:cubicBezTo>
                  <a:pt x="11784" y="20588"/>
                  <a:pt x="12073" y="20891"/>
                  <a:pt x="12798" y="21341"/>
                </a:cubicBezTo>
                <a:cubicBezTo>
                  <a:pt x="13017" y="21477"/>
                  <a:pt x="13220" y="21590"/>
                  <a:pt x="13249" y="21592"/>
                </a:cubicBezTo>
                <a:cubicBezTo>
                  <a:pt x="13356" y="21600"/>
                  <a:pt x="13259" y="20557"/>
                  <a:pt x="13129" y="20297"/>
                </a:cubicBezTo>
                <a:cubicBezTo>
                  <a:pt x="13088" y="20216"/>
                  <a:pt x="13054" y="20124"/>
                  <a:pt x="13053" y="20093"/>
                </a:cubicBezTo>
                <a:cubicBezTo>
                  <a:pt x="13051" y="20063"/>
                  <a:pt x="13039" y="20040"/>
                  <a:pt x="13026" y="20043"/>
                </a:cubicBezTo>
                <a:cubicBezTo>
                  <a:pt x="13014" y="20046"/>
                  <a:pt x="12943" y="19968"/>
                  <a:pt x="12869" y="19870"/>
                </a:cubicBezTo>
                <a:cubicBezTo>
                  <a:pt x="12729" y="19684"/>
                  <a:pt x="12589" y="19561"/>
                  <a:pt x="12537" y="19580"/>
                </a:cubicBezTo>
                <a:cubicBezTo>
                  <a:pt x="12521" y="19586"/>
                  <a:pt x="12487" y="19524"/>
                  <a:pt x="12462" y="19443"/>
                </a:cubicBezTo>
                <a:cubicBezTo>
                  <a:pt x="12438" y="19362"/>
                  <a:pt x="12382" y="19295"/>
                  <a:pt x="12338" y="19295"/>
                </a:cubicBezTo>
                <a:cubicBezTo>
                  <a:pt x="12294" y="19295"/>
                  <a:pt x="12246" y="19262"/>
                  <a:pt x="12232" y="19220"/>
                </a:cubicBezTo>
                <a:cubicBezTo>
                  <a:pt x="12217" y="19179"/>
                  <a:pt x="12150" y="19095"/>
                  <a:pt x="12082" y="19033"/>
                </a:cubicBezTo>
                <a:cubicBezTo>
                  <a:pt x="12029" y="18985"/>
                  <a:pt x="11972" y="18969"/>
                  <a:pt x="11923" y="18977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Hoo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Hooks</a:t>
            </a:r>
          </a:p>
        </p:txBody>
      </p:sp>
      <p:grpSp>
        <p:nvGrpSpPr>
          <p:cNvPr id="565" name="Group"/>
          <p:cNvGrpSpPr/>
          <p:nvPr/>
        </p:nvGrpSpPr>
        <p:grpSpPr>
          <a:xfrm>
            <a:off x="12150663" y="3083770"/>
            <a:ext cx="11583518" cy="10201328"/>
            <a:chOff x="0" y="0"/>
            <a:chExt cx="11583516" cy="10201326"/>
          </a:xfrm>
        </p:grpSpPr>
        <p:grpSp>
          <p:nvGrpSpPr>
            <p:cNvPr id="563" name="Group"/>
            <p:cNvGrpSpPr/>
            <p:nvPr/>
          </p:nvGrpSpPr>
          <p:grpSpPr>
            <a:xfrm>
              <a:off x="0" y="0"/>
              <a:ext cx="11583517" cy="8937688"/>
              <a:chOff x="0" y="0"/>
              <a:chExt cx="11583516" cy="8937687"/>
            </a:xfrm>
          </p:grpSpPr>
          <p:pic>
            <p:nvPicPr>
              <p:cNvPr id="561" name="Image" descr="Image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6010841" cy="89376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562" name="Image" descr="Image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6373977" y="1323"/>
                <a:ext cx="5209540" cy="893636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564" name="Koa 的 Context"/>
            <p:cNvSpPr txBox="1"/>
            <p:nvPr/>
          </p:nvSpPr>
          <p:spPr>
            <a:xfrm>
              <a:off x="3867164" y="9299626"/>
              <a:ext cx="4339559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b="1" sz="4600">
                  <a:solidFill>
                    <a:srgbClr val="FFFFFF"/>
                  </a:solidFill>
                  <a:latin typeface="Alibaba-PuHuiTi-L"/>
                  <a:ea typeface="Alibaba-PuHuiTi-L"/>
                  <a:cs typeface="Alibaba-PuHuiTi-L"/>
                  <a:sym typeface="Alibaba-PuHuiTi-L"/>
                </a:defRPr>
              </a:lvl1pPr>
            </a:lstStyle>
            <a:p>
              <a:pPr/>
              <a:r>
                <a:t>Koa 的 Context</a:t>
              </a:r>
            </a:p>
          </p:txBody>
        </p:sp>
      </p:grpSp>
      <p:sp>
        <p:nvSpPr>
          <p:cNvPr id="566" name="在实际的开发中…"/>
          <p:cNvSpPr txBox="1"/>
          <p:nvPr/>
        </p:nvSpPr>
        <p:spPr>
          <a:xfrm>
            <a:off x="1404365" y="5562575"/>
            <a:ext cx="8283350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46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pPr>
            <a:r>
              <a:t>在实际的开发中</a:t>
            </a:r>
          </a:p>
          <a:p>
            <a:pPr defTabSz="825500">
              <a:defRPr sz="46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pPr>
            <a:r>
              <a:t>我们需要的不仅仅是函数参数</a:t>
            </a:r>
          </a:p>
        </p:txBody>
      </p:sp>
      <p:sp>
        <p:nvSpPr>
          <p:cNvPr id="567" name="而函数式调用无法传递 Context"/>
          <p:cNvSpPr txBox="1"/>
          <p:nvPr/>
        </p:nvSpPr>
        <p:spPr>
          <a:xfrm>
            <a:off x="1404365" y="7251724"/>
            <a:ext cx="8283350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46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而函数式调用无法传递 Context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7" grpId="3"/>
      <p:bldP build="whole" bldLvl="1" animBg="1" rev="0" advAuto="0" spid="565" grpId="2"/>
      <p:bldP build="whole" bldLvl="1" animBg="1" rev="0" advAuto="0" spid="566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Hoo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Hooks</a:t>
            </a:r>
          </a:p>
        </p:txBody>
      </p:sp>
      <p:grpSp>
        <p:nvGrpSpPr>
          <p:cNvPr id="572" name="Group"/>
          <p:cNvGrpSpPr/>
          <p:nvPr/>
        </p:nvGrpSpPr>
        <p:grpSpPr>
          <a:xfrm>
            <a:off x="4477718" y="4881303"/>
            <a:ext cx="15428564" cy="1993534"/>
            <a:chOff x="0" y="0"/>
            <a:chExt cx="15428563" cy="1993532"/>
          </a:xfrm>
        </p:grpSpPr>
        <p:sp>
          <p:nvSpPr>
            <p:cNvPr id="570" name="Rounded Rectangle"/>
            <p:cNvSpPr/>
            <p:nvPr/>
          </p:nvSpPr>
          <p:spPr>
            <a:xfrm>
              <a:off x="0" y="0"/>
              <a:ext cx="15428564" cy="1993533"/>
            </a:xfrm>
            <a:prstGeom prst="roundRect">
              <a:avLst>
                <a:gd name="adj" fmla="val 7453"/>
              </a:avLst>
            </a:prstGeom>
            <a:solidFill>
              <a:srgbClr val="DBDCDC">
                <a:alpha val="1412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71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3222" y="561227"/>
              <a:ext cx="13462120" cy="8710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73" name="获取当前请求上下文"/>
          <p:cNvSpPr/>
          <p:nvPr/>
        </p:nvSpPr>
        <p:spPr>
          <a:xfrm>
            <a:off x="4541385" y="7539295"/>
            <a:ext cx="4241928" cy="1270001"/>
          </a:xfrm>
          <a:prstGeom prst="roundRect">
            <a:avLst>
              <a:gd name="adj" fmla="val 15000"/>
            </a:avLst>
          </a:prstGeom>
          <a:ln w="50800">
            <a:solidFill>
              <a:srgbClr val="4654D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defRPr sz="32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获取当前请求上下文</a:t>
            </a:r>
          </a:p>
        </p:txBody>
      </p:sp>
      <p:sp>
        <p:nvSpPr>
          <p:cNvPr id="574" name="无需手动传入参数"/>
          <p:cNvSpPr/>
          <p:nvPr/>
        </p:nvSpPr>
        <p:spPr>
          <a:xfrm>
            <a:off x="10071036" y="7539295"/>
            <a:ext cx="4241928" cy="1270001"/>
          </a:xfrm>
          <a:prstGeom prst="roundRect">
            <a:avLst>
              <a:gd name="adj" fmla="val 15000"/>
            </a:avLst>
          </a:prstGeom>
          <a:ln w="50800">
            <a:solidFill>
              <a:srgbClr val="F66F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defRPr sz="32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无需手动传入参数</a:t>
            </a:r>
          </a:p>
        </p:txBody>
      </p:sp>
      <p:sp>
        <p:nvSpPr>
          <p:cNvPr id="575" name="与前端保持一致"/>
          <p:cNvSpPr/>
          <p:nvPr/>
        </p:nvSpPr>
        <p:spPr>
          <a:xfrm>
            <a:off x="15600688" y="7539295"/>
            <a:ext cx="4241928" cy="1270001"/>
          </a:xfrm>
          <a:prstGeom prst="roundRect">
            <a:avLst>
              <a:gd name="adj" fmla="val 15000"/>
            </a:avLst>
          </a:prstGeom>
          <a:ln w="50800">
            <a:solidFill>
              <a:srgbClr val="C9A06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defRPr sz="32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与前端保持一致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25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25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125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5" grpId="3"/>
      <p:bldP build="whole" bldLvl="1" animBg="1" rev="0" advAuto="0" spid="573" grpId="1"/>
      <p:bldP build="whole" bldLvl="1" animBg="1" rev="0" advAuto="0" spid="574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Hoo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Hooks</a:t>
            </a:r>
          </a:p>
        </p:txBody>
      </p:sp>
      <p:grpSp>
        <p:nvGrpSpPr>
          <p:cNvPr id="580" name="Group"/>
          <p:cNvGrpSpPr/>
          <p:nvPr/>
        </p:nvGrpSpPr>
        <p:grpSpPr>
          <a:xfrm>
            <a:off x="-7361134" y="4881304"/>
            <a:ext cx="15428565" cy="1993533"/>
            <a:chOff x="0" y="0"/>
            <a:chExt cx="15428563" cy="1993532"/>
          </a:xfrm>
        </p:grpSpPr>
        <p:sp>
          <p:nvSpPr>
            <p:cNvPr id="578" name="Rounded Rectangle"/>
            <p:cNvSpPr/>
            <p:nvPr/>
          </p:nvSpPr>
          <p:spPr>
            <a:xfrm>
              <a:off x="0" y="0"/>
              <a:ext cx="15428564" cy="1993533"/>
            </a:xfrm>
            <a:prstGeom prst="roundRect">
              <a:avLst>
                <a:gd name="adj" fmla="val 7453"/>
              </a:avLst>
            </a:prstGeom>
            <a:solidFill>
              <a:srgbClr val="DBDCDC">
                <a:alpha val="1412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579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983222" y="561227"/>
              <a:ext cx="13462120" cy="8710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81" name="无需手动传入参数"/>
          <p:cNvSpPr/>
          <p:nvPr/>
        </p:nvSpPr>
        <p:spPr>
          <a:xfrm>
            <a:off x="-1767816" y="7539295"/>
            <a:ext cx="4241928" cy="1270001"/>
          </a:xfrm>
          <a:prstGeom prst="roundRect">
            <a:avLst>
              <a:gd name="adj" fmla="val 15000"/>
            </a:avLst>
          </a:prstGeom>
          <a:ln w="50800">
            <a:solidFill>
              <a:srgbClr val="F66F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defRPr sz="32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无需手动传入参数</a:t>
            </a:r>
          </a:p>
        </p:txBody>
      </p:sp>
      <p:sp>
        <p:nvSpPr>
          <p:cNvPr id="582" name="与前端保持一致"/>
          <p:cNvSpPr/>
          <p:nvPr/>
        </p:nvSpPr>
        <p:spPr>
          <a:xfrm>
            <a:off x="3761836" y="7539295"/>
            <a:ext cx="4241928" cy="1270001"/>
          </a:xfrm>
          <a:prstGeom prst="roundRect">
            <a:avLst>
              <a:gd name="adj" fmla="val 15000"/>
            </a:avLst>
          </a:prstGeom>
          <a:ln w="50800">
            <a:solidFill>
              <a:srgbClr val="C9A06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defRPr sz="32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与前端保持一致</a:t>
            </a:r>
          </a:p>
        </p:txBody>
      </p:sp>
      <p:grpSp>
        <p:nvGrpSpPr>
          <p:cNvPr id="585" name="Group"/>
          <p:cNvGrpSpPr/>
          <p:nvPr/>
        </p:nvGrpSpPr>
        <p:grpSpPr>
          <a:xfrm>
            <a:off x="10732862" y="4027708"/>
            <a:ext cx="12454800" cy="7000062"/>
            <a:chOff x="0" y="0"/>
            <a:chExt cx="12454798" cy="7000061"/>
          </a:xfrm>
        </p:grpSpPr>
        <p:pic>
          <p:nvPicPr>
            <p:cNvPr id="583" name="carbon (89).png" descr="carbon (89)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2454799" cy="56227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84" name="useContext 获取 URL 查询参数"/>
            <p:cNvSpPr txBox="1"/>
            <p:nvPr/>
          </p:nvSpPr>
          <p:spPr>
            <a:xfrm>
              <a:off x="3019021" y="6263461"/>
              <a:ext cx="641668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6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useContext 获取 URL 查询参数</a:t>
              </a:r>
            </a:p>
          </p:txBody>
        </p:sp>
      </p:grpSp>
      <p:sp>
        <p:nvSpPr>
          <p:cNvPr id="586" name="Q. 如何不通过参数拿到请求的 ctx？"/>
          <p:cNvSpPr txBox="1"/>
          <p:nvPr/>
        </p:nvSpPr>
        <p:spPr>
          <a:xfrm>
            <a:off x="13491040" y="772955"/>
            <a:ext cx="10451508" cy="1190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defTabSz="825500">
              <a:defRPr b="1" sz="4600">
                <a:solidFill>
                  <a:schemeClr val="accent5"/>
                </a:solidFill>
                <a:latin typeface="Alibaba-PuHuiTi-L"/>
                <a:ea typeface="Alibaba-PuHuiTi-L"/>
                <a:cs typeface="Alibaba-PuHuiTi-L"/>
                <a:sym typeface="Alibaba-PuHuiTi-L"/>
              </a:defRPr>
            </a:lvl1pPr>
          </a:lstStyle>
          <a:p>
            <a:pPr/>
            <a:r>
              <a:t>Q. 如何不通过参数拿到请求的 ctx？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Hook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Hooks</a:t>
            </a:r>
          </a:p>
        </p:txBody>
      </p:sp>
      <p:sp>
        <p:nvSpPr>
          <p:cNvPr id="589" name="创建可复用的 Hooks…"/>
          <p:cNvSpPr txBox="1"/>
          <p:nvPr/>
        </p:nvSpPr>
        <p:spPr>
          <a:xfrm>
            <a:off x="12569087" y="10264420"/>
            <a:ext cx="8682359" cy="2616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72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pPr>
            <a:r>
              <a:t>创建可复用的 Hooks</a:t>
            </a:r>
          </a:p>
          <a:p>
            <a:pPr defTabSz="825500">
              <a:defRPr sz="72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pPr>
            <a:r>
              <a:t>轻松实现业务逻辑</a:t>
            </a:r>
          </a:p>
        </p:txBody>
      </p:sp>
      <p:pic>
        <p:nvPicPr>
          <p:cNvPr id="59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6512" t="9227" r="6512" b="9227"/>
          <a:stretch>
            <a:fillRect/>
          </a:stretch>
        </p:blipFill>
        <p:spPr>
          <a:xfrm>
            <a:off x="735966" y="2889687"/>
            <a:ext cx="10728779" cy="983910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59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6108" t="11859" r="6605" b="11859"/>
          <a:stretch>
            <a:fillRect/>
          </a:stretch>
        </p:blipFill>
        <p:spPr>
          <a:xfrm>
            <a:off x="12581787" y="2889687"/>
            <a:ext cx="11147048" cy="7026743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59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9054" r="0" b="9054"/>
          <a:stretch>
            <a:fillRect/>
          </a:stretch>
        </p:blipFill>
        <p:spPr>
          <a:xfrm>
            <a:off x="20260837" y="8337687"/>
            <a:ext cx="1706060" cy="139710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859"/>
              </a:srgbClr>
            </a:outerShdw>
          </a:effectLst>
        </p:spPr>
      </p:pic>
      <p:pic>
        <p:nvPicPr>
          <p:cNvPr id="59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23000" y="10815847"/>
            <a:ext cx="1513346" cy="1513345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594" name="后端"/>
          <p:cNvSpPr txBox="1"/>
          <p:nvPr/>
        </p:nvSpPr>
        <p:spPr>
          <a:xfrm>
            <a:off x="9807387" y="11077220"/>
            <a:ext cx="13843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b="1" sz="5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后端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cool-background (1).png" descr="cool-background (1).png"/>
          <p:cNvPicPr>
            <a:picLocks noChangeAspect="1"/>
          </p:cNvPicPr>
          <p:nvPr/>
        </p:nvPicPr>
        <p:blipFill>
          <a:blip r:embed="rId2">
            <a:alphaModFix amt="9127"/>
            <a:extLst/>
          </a:blip>
          <a:srcRect l="375" t="0" r="0" b="15422"/>
          <a:stretch>
            <a:fillRect/>
          </a:stretch>
        </p:blipFill>
        <p:spPr>
          <a:xfrm>
            <a:off x="-3517010" y="-2877390"/>
            <a:ext cx="27230637" cy="1541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92" fill="norm" stroke="1" extrusionOk="0">
                <a:moveTo>
                  <a:pt x="0" y="0"/>
                </a:moveTo>
                <a:lnTo>
                  <a:pt x="326" y="758"/>
                </a:lnTo>
                <a:cubicBezTo>
                  <a:pt x="505" y="1175"/>
                  <a:pt x="1010" y="2218"/>
                  <a:pt x="1447" y="3077"/>
                </a:cubicBezTo>
                <a:cubicBezTo>
                  <a:pt x="2660" y="5458"/>
                  <a:pt x="4305" y="8645"/>
                  <a:pt x="4680" y="9342"/>
                </a:cubicBezTo>
                <a:cubicBezTo>
                  <a:pt x="5157" y="10226"/>
                  <a:pt x="8386" y="15029"/>
                  <a:pt x="8855" y="15550"/>
                </a:cubicBezTo>
                <a:cubicBezTo>
                  <a:pt x="9237" y="15974"/>
                  <a:pt x="10780" y="17580"/>
                  <a:pt x="11309" y="18103"/>
                </a:cubicBezTo>
                <a:cubicBezTo>
                  <a:pt x="11712" y="18502"/>
                  <a:pt x="12054" y="18765"/>
                  <a:pt x="12619" y="19112"/>
                </a:cubicBezTo>
                <a:cubicBezTo>
                  <a:pt x="13799" y="19837"/>
                  <a:pt x="14370" y="20094"/>
                  <a:pt x="14980" y="20173"/>
                </a:cubicBezTo>
                <a:cubicBezTo>
                  <a:pt x="15549" y="20248"/>
                  <a:pt x="16468" y="20251"/>
                  <a:pt x="16509" y="20178"/>
                </a:cubicBezTo>
                <a:cubicBezTo>
                  <a:pt x="16541" y="20121"/>
                  <a:pt x="16391" y="19495"/>
                  <a:pt x="16277" y="19213"/>
                </a:cubicBezTo>
                <a:cubicBezTo>
                  <a:pt x="16229" y="19095"/>
                  <a:pt x="16206" y="18997"/>
                  <a:pt x="16225" y="18996"/>
                </a:cubicBezTo>
                <a:cubicBezTo>
                  <a:pt x="16244" y="18994"/>
                  <a:pt x="16212" y="18947"/>
                  <a:pt x="16155" y="18890"/>
                </a:cubicBezTo>
                <a:cubicBezTo>
                  <a:pt x="16097" y="18832"/>
                  <a:pt x="15931" y="18763"/>
                  <a:pt x="15787" y="18735"/>
                </a:cubicBezTo>
                <a:cubicBezTo>
                  <a:pt x="15642" y="18707"/>
                  <a:pt x="15514" y="18654"/>
                  <a:pt x="15501" y="18618"/>
                </a:cubicBezTo>
                <a:cubicBezTo>
                  <a:pt x="15455" y="18486"/>
                  <a:pt x="15689" y="18425"/>
                  <a:pt x="16417" y="18380"/>
                </a:cubicBezTo>
                <a:cubicBezTo>
                  <a:pt x="17001" y="18344"/>
                  <a:pt x="17184" y="18308"/>
                  <a:pt x="17265" y="18213"/>
                </a:cubicBezTo>
                <a:cubicBezTo>
                  <a:pt x="17349" y="18117"/>
                  <a:pt x="17361" y="18065"/>
                  <a:pt x="17328" y="17954"/>
                </a:cubicBezTo>
                <a:cubicBezTo>
                  <a:pt x="17293" y="17841"/>
                  <a:pt x="17306" y="17798"/>
                  <a:pt x="17402" y="17712"/>
                </a:cubicBezTo>
                <a:cubicBezTo>
                  <a:pt x="17531" y="17597"/>
                  <a:pt x="17618" y="17622"/>
                  <a:pt x="17695" y="17795"/>
                </a:cubicBezTo>
                <a:cubicBezTo>
                  <a:pt x="17740" y="17894"/>
                  <a:pt x="17772" y="17897"/>
                  <a:pt x="17926" y="17815"/>
                </a:cubicBezTo>
                <a:cubicBezTo>
                  <a:pt x="18226" y="17656"/>
                  <a:pt x="18672" y="17277"/>
                  <a:pt x="18672" y="17182"/>
                </a:cubicBezTo>
                <a:cubicBezTo>
                  <a:pt x="18672" y="17052"/>
                  <a:pt x="18428" y="16475"/>
                  <a:pt x="18374" y="16475"/>
                </a:cubicBezTo>
                <a:cubicBezTo>
                  <a:pt x="18348" y="16475"/>
                  <a:pt x="18264" y="16422"/>
                  <a:pt x="18187" y="16357"/>
                </a:cubicBezTo>
                <a:cubicBezTo>
                  <a:pt x="18070" y="16259"/>
                  <a:pt x="18021" y="16254"/>
                  <a:pt x="17894" y="16328"/>
                </a:cubicBezTo>
                <a:cubicBezTo>
                  <a:pt x="17784" y="16392"/>
                  <a:pt x="17728" y="16394"/>
                  <a:pt x="17695" y="16336"/>
                </a:cubicBezTo>
                <a:cubicBezTo>
                  <a:pt x="17663" y="16278"/>
                  <a:pt x="17708" y="16212"/>
                  <a:pt x="17857" y="16099"/>
                </a:cubicBezTo>
                <a:cubicBezTo>
                  <a:pt x="18229" y="15817"/>
                  <a:pt x="19007" y="15121"/>
                  <a:pt x="19007" y="15070"/>
                </a:cubicBezTo>
                <a:cubicBezTo>
                  <a:pt x="19007" y="15042"/>
                  <a:pt x="19135" y="14856"/>
                  <a:pt x="19291" y="14656"/>
                </a:cubicBezTo>
                <a:cubicBezTo>
                  <a:pt x="19446" y="14455"/>
                  <a:pt x="19701" y="14077"/>
                  <a:pt x="19856" y="13814"/>
                </a:cubicBezTo>
                <a:cubicBezTo>
                  <a:pt x="20080" y="13435"/>
                  <a:pt x="20134" y="13303"/>
                  <a:pt x="20115" y="13174"/>
                </a:cubicBezTo>
                <a:cubicBezTo>
                  <a:pt x="20098" y="13052"/>
                  <a:pt x="20122" y="12976"/>
                  <a:pt x="20211" y="12871"/>
                </a:cubicBezTo>
                <a:cubicBezTo>
                  <a:pt x="20276" y="12794"/>
                  <a:pt x="20343" y="12739"/>
                  <a:pt x="20360" y="12748"/>
                </a:cubicBezTo>
                <a:cubicBezTo>
                  <a:pt x="20389" y="12763"/>
                  <a:pt x="20669" y="12174"/>
                  <a:pt x="20799" y="11824"/>
                </a:cubicBezTo>
                <a:cubicBezTo>
                  <a:pt x="20852" y="11682"/>
                  <a:pt x="20851" y="11640"/>
                  <a:pt x="20793" y="11484"/>
                </a:cubicBezTo>
                <a:cubicBezTo>
                  <a:pt x="20757" y="11386"/>
                  <a:pt x="20741" y="11278"/>
                  <a:pt x="20759" y="11244"/>
                </a:cubicBezTo>
                <a:cubicBezTo>
                  <a:pt x="20776" y="11210"/>
                  <a:pt x="20768" y="11205"/>
                  <a:pt x="20741" y="11233"/>
                </a:cubicBezTo>
                <a:cubicBezTo>
                  <a:pt x="20714" y="11260"/>
                  <a:pt x="20679" y="11246"/>
                  <a:pt x="20663" y="11202"/>
                </a:cubicBezTo>
                <a:cubicBezTo>
                  <a:pt x="20648" y="11158"/>
                  <a:pt x="20604" y="11145"/>
                  <a:pt x="20566" y="11174"/>
                </a:cubicBezTo>
                <a:cubicBezTo>
                  <a:pt x="20475" y="11242"/>
                  <a:pt x="20256" y="11219"/>
                  <a:pt x="20209" y="11135"/>
                </a:cubicBezTo>
                <a:cubicBezTo>
                  <a:pt x="20187" y="11097"/>
                  <a:pt x="20253" y="10883"/>
                  <a:pt x="20366" y="10625"/>
                </a:cubicBezTo>
                <a:cubicBezTo>
                  <a:pt x="20615" y="10051"/>
                  <a:pt x="20922" y="9163"/>
                  <a:pt x="21200" y="8213"/>
                </a:cubicBezTo>
                <a:cubicBezTo>
                  <a:pt x="21600" y="6846"/>
                  <a:pt x="21567" y="7285"/>
                  <a:pt x="21567" y="3426"/>
                </a:cubicBezTo>
                <a:lnTo>
                  <a:pt x="21567" y="0"/>
                </a:lnTo>
                <a:lnTo>
                  <a:pt x="10783" y="0"/>
                </a:lnTo>
                <a:lnTo>
                  <a:pt x="0" y="0"/>
                </a:lnTo>
                <a:close/>
                <a:moveTo>
                  <a:pt x="1373" y="5645"/>
                </a:moveTo>
                <a:cubicBezTo>
                  <a:pt x="1345" y="5640"/>
                  <a:pt x="1323" y="5699"/>
                  <a:pt x="1326" y="5826"/>
                </a:cubicBezTo>
                <a:cubicBezTo>
                  <a:pt x="1331" y="6025"/>
                  <a:pt x="1429" y="6255"/>
                  <a:pt x="1947" y="7286"/>
                </a:cubicBezTo>
                <a:cubicBezTo>
                  <a:pt x="2128" y="7646"/>
                  <a:pt x="2291" y="7941"/>
                  <a:pt x="2309" y="7941"/>
                </a:cubicBezTo>
                <a:cubicBezTo>
                  <a:pt x="2362" y="7941"/>
                  <a:pt x="2398" y="7482"/>
                  <a:pt x="2352" y="7385"/>
                </a:cubicBezTo>
                <a:cubicBezTo>
                  <a:pt x="2329" y="7336"/>
                  <a:pt x="2322" y="7276"/>
                  <a:pt x="2336" y="7251"/>
                </a:cubicBezTo>
                <a:cubicBezTo>
                  <a:pt x="2350" y="7226"/>
                  <a:pt x="2312" y="7184"/>
                  <a:pt x="2251" y="7157"/>
                </a:cubicBezTo>
                <a:cubicBezTo>
                  <a:pt x="2191" y="7130"/>
                  <a:pt x="2109" y="7011"/>
                  <a:pt x="2069" y="6892"/>
                </a:cubicBezTo>
                <a:cubicBezTo>
                  <a:pt x="2029" y="6772"/>
                  <a:pt x="1973" y="6693"/>
                  <a:pt x="1943" y="6713"/>
                </a:cubicBezTo>
                <a:cubicBezTo>
                  <a:pt x="1863" y="6767"/>
                  <a:pt x="1479" y="6097"/>
                  <a:pt x="1448" y="5850"/>
                </a:cubicBezTo>
                <a:cubicBezTo>
                  <a:pt x="1432" y="5720"/>
                  <a:pt x="1400" y="5651"/>
                  <a:pt x="1373" y="5645"/>
                </a:cubicBezTo>
                <a:close/>
                <a:moveTo>
                  <a:pt x="2516" y="8015"/>
                </a:moveTo>
                <a:cubicBezTo>
                  <a:pt x="2492" y="8015"/>
                  <a:pt x="2484" y="8046"/>
                  <a:pt x="2497" y="8084"/>
                </a:cubicBezTo>
                <a:cubicBezTo>
                  <a:pt x="2510" y="8122"/>
                  <a:pt x="2500" y="8176"/>
                  <a:pt x="2474" y="8204"/>
                </a:cubicBezTo>
                <a:cubicBezTo>
                  <a:pt x="2445" y="8236"/>
                  <a:pt x="2511" y="8405"/>
                  <a:pt x="2650" y="8654"/>
                </a:cubicBezTo>
                <a:cubicBezTo>
                  <a:pt x="2773" y="8874"/>
                  <a:pt x="2877" y="9054"/>
                  <a:pt x="2881" y="9054"/>
                </a:cubicBezTo>
                <a:cubicBezTo>
                  <a:pt x="2886" y="9054"/>
                  <a:pt x="2880" y="8988"/>
                  <a:pt x="2868" y="8908"/>
                </a:cubicBezTo>
                <a:cubicBezTo>
                  <a:pt x="2856" y="8828"/>
                  <a:pt x="2826" y="8770"/>
                  <a:pt x="2800" y="8778"/>
                </a:cubicBezTo>
                <a:cubicBezTo>
                  <a:pt x="2775" y="8787"/>
                  <a:pt x="2734" y="8694"/>
                  <a:pt x="2710" y="8572"/>
                </a:cubicBezTo>
                <a:cubicBezTo>
                  <a:pt x="2643" y="8241"/>
                  <a:pt x="2564" y="8015"/>
                  <a:pt x="2516" y="8015"/>
                </a:cubicBezTo>
                <a:close/>
                <a:moveTo>
                  <a:pt x="3788" y="10131"/>
                </a:moveTo>
                <a:cubicBezTo>
                  <a:pt x="3772" y="10135"/>
                  <a:pt x="3753" y="10167"/>
                  <a:pt x="3721" y="10231"/>
                </a:cubicBezTo>
                <a:cubicBezTo>
                  <a:pt x="3650" y="10369"/>
                  <a:pt x="3654" y="10385"/>
                  <a:pt x="3840" y="10661"/>
                </a:cubicBezTo>
                <a:cubicBezTo>
                  <a:pt x="3946" y="10818"/>
                  <a:pt x="4075" y="10965"/>
                  <a:pt x="4126" y="10989"/>
                </a:cubicBezTo>
                <a:cubicBezTo>
                  <a:pt x="4180" y="11013"/>
                  <a:pt x="4216" y="11084"/>
                  <a:pt x="4213" y="11158"/>
                </a:cubicBezTo>
                <a:cubicBezTo>
                  <a:pt x="4208" y="11251"/>
                  <a:pt x="4228" y="11273"/>
                  <a:pt x="4286" y="11241"/>
                </a:cubicBezTo>
                <a:cubicBezTo>
                  <a:pt x="4344" y="11208"/>
                  <a:pt x="4379" y="11250"/>
                  <a:pt x="4418" y="11402"/>
                </a:cubicBezTo>
                <a:cubicBezTo>
                  <a:pt x="4447" y="11514"/>
                  <a:pt x="4537" y="11737"/>
                  <a:pt x="4617" y="11897"/>
                </a:cubicBezTo>
                <a:cubicBezTo>
                  <a:pt x="4773" y="12205"/>
                  <a:pt x="6224" y="14551"/>
                  <a:pt x="6487" y="14920"/>
                </a:cubicBezTo>
                <a:cubicBezTo>
                  <a:pt x="6572" y="15041"/>
                  <a:pt x="6659" y="15139"/>
                  <a:pt x="6679" y="15139"/>
                </a:cubicBezTo>
                <a:cubicBezTo>
                  <a:pt x="6699" y="15139"/>
                  <a:pt x="6715" y="14950"/>
                  <a:pt x="6715" y="14719"/>
                </a:cubicBezTo>
                <a:cubicBezTo>
                  <a:pt x="6715" y="14376"/>
                  <a:pt x="6694" y="14252"/>
                  <a:pt x="6600" y="14033"/>
                </a:cubicBezTo>
                <a:cubicBezTo>
                  <a:pt x="6536" y="13887"/>
                  <a:pt x="6484" y="13750"/>
                  <a:pt x="6483" y="13729"/>
                </a:cubicBezTo>
                <a:cubicBezTo>
                  <a:pt x="6482" y="13709"/>
                  <a:pt x="6455" y="13619"/>
                  <a:pt x="6422" y="13531"/>
                </a:cubicBezTo>
                <a:cubicBezTo>
                  <a:pt x="6369" y="13385"/>
                  <a:pt x="6358" y="13381"/>
                  <a:pt x="6313" y="13490"/>
                </a:cubicBezTo>
                <a:cubicBezTo>
                  <a:pt x="6270" y="13594"/>
                  <a:pt x="6251" y="13567"/>
                  <a:pt x="6175" y="13285"/>
                </a:cubicBezTo>
                <a:cubicBezTo>
                  <a:pt x="6126" y="13106"/>
                  <a:pt x="6086" y="12923"/>
                  <a:pt x="6086" y="12878"/>
                </a:cubicBezTo>
                <a:cubicBezTo>
                  <a:pt x="6086" y="12786"/>
                  <a:pt x="5869" y="12433"/>
                  <a:pt x="5773" y="12368"/>
                </a:cubicBezTo>
                <a:cubicBezTo>
                  <a:pt x="5737" y="12343"/>
                  <a:pt x="5707" y="12281"/>
                  <a:pt x="5705" y="12229"/>
                </a:cubicBezTo>
                <a:cubicBezTo>
                  <a:pt x="5695" y="11875"/>
                  <a:pt x="5660" y="11694"/>
                  <a:pt x="5585" y="11601"/>
                </a:cubicBezTo>
                <a:cubicBezTo>
                  <a:pt x="5537" y="11543"/>
                  <a:pt x="5498" y="11451"/>
                  <a:pt x="5498" y="11398"/>
                </a:cubicBezTo>
                <a:cubicBezTo>
                  <a:pt x="5498" y="11233"/>
                  <a:pt x="5293" y="10928"/>
                  <a:pt x="5182" y="10928"/>
                </a:cubicBezTo>
                <a:cubicBezTo>
                  <a:pt x="5124" y="10928"/>
                  <a:pt x="5037" y="10865"/>
                  <a:pt x="4989" y="10789"/>
                </a:cubicBezTo>
                <a:cubicBezTo>
                  <a:pt x="4941" y="10712"/>
                  <a:pt x="4890" y="10654"/>
                  <a:pt x="4875" y="10659"/>
                </a:cubicBezTo>
                <a:cubicBezTo>
                  <a:pt x="4860" y="10665"/>
                  <a:pt x="4804" y="10639"/>
                  <a:pt x="4751" y="10603"/>
                </a:cubicBezTo>
                <a:cubicBezTo>
                  <a:pt x="4679" y="10555"/>
                  <a:pt x="4661" y="10500"/>
                  <a:pt x="4680" y="10394"/>
                </a:cubicBezTo>
                <a:cubicBezTo>
                  <a:pt x="4705" y="10254"/>
                  <a:pt x="4701" y="10254"/>
                  <a:pt x="4567" y="10369"/>
                </a:cubicBezTo>
                <a:cubicBezTo>
                  <a:pt x="4491" y="10435"/>
                  <a:pt x="4413" y="10534"/>
                  <a:pt x="4395" y="10589"/>
                </a:cubicBezTo>
                <a:cubicBezTo>
                  <a:pt x="4350" y="10722"/>
                  <a:pt x="4282" y="10642"/>
                  <a:pt x="4282" y="10456"/>
                </a:cubicBezTo>
                <a:cubicBezTo>
                  <a:pt x="4282" y="10339"/>
                  <a:pt x="4267" y="10323"/>
                  <a:pt x="4211" y="10379"/>
                </a:cubicBezTo>
                <a:cubicBezTo>
                  <a:pt x="4162" y="10427"/>
                  <a:pt x="4110" y="10415"/>
                  <a:pt x="4045" y="10339"/>
                </a:cubicBezTo>
                <a:cubicBezTo>
                  <a:pt x="3992" y="10278"/>
                  <a:pt x="3931" y="10249"/>
                  <a:pt x="3909" y="10274"/>
                </a:cubicBezTo>
                <a:cubicBezTo>
                  <a:pt x="3886" y="10298"/>
                  <a:pt x="3851" y="10267"/>
                  <a:pt x="3831" y="10203"/>
                </a:cubicBezTo>
                <a:cubicBezTo>
                  <a:pt x="3815" y="10152"/>
                  <a:pt x="3803" y="10127"/>
                  <a:pt x="3788" y="10131"/>
                </a:cubicBezTo>
                <a:close/>
                <a:moveTo>
                  <a:pt x="19270" y="15155"/>
                </a:moveTo>
                <a:cubicBezTo>
                  <a:pt x="19170" y="15160"/>
                  <a:pt x="19144" y="15185"/>
                  <a:pt x="19175" y="15250"/>
                </a:cubicBezTo>
                <a:cubicBezTo>
                  <a:pt x="19198" y="15299"/>
                  <a:pt x="19206" y="15358"/>
                  <a:pt x="19192" y="15382"/>
                </a:cubicBezTo>
                <a:cubicBezTo>
                  <a:pt x="19179" y="15405"/>
                  <a:pt x="19212" y="15465"/>
                  <a:pt x="19266" y="15516"/>
                </a:cubicBezTo>
                <a:cubicBezTo>
                  <a:pt x="19320" y="15566"/>
                  <a:pt x="19430" y="15703"/>
                  <a:pt x="19510" y="15819"/>
                </a:cubicBezTo>
                <a:cubicBezTo>
                  <a:pt x="19677" y="16060"/>
                  <a:pt x="19693" y="16067"/>
                  <a:pt x="19758" y="15928"/>
                </a:cubicBezTo>
                <a:cubicBezTo>
                  <a:pt x="19794" y="15851"/>
                  <a:pt x="19790" y="15804"/>
                  <a:pt x="19742" y="15734"/>
                </a:cubicBezTo>
                <a:cubicBezTo>
                  <a:pt x="19707" y="15682"/>
                  <a:pt x="19678" y="15603"/>
                  <a:pt x="19678" y="15557"/>
                </a:cubicBezTo>
                <a:cubicBezTo>
                  <a:pt x="19678" y="15409"/>
                  <a:pt x="19412" y="15147"/>
                  <a:pt x="19270" y="15155"/>
                </a:cubicBezTo>
                <a:close/>
                <a:moveTo>
                  <a:pt x="8610" y="16552"/>
                </a:moveTo>
                <a:cubicBezTo>
                  <a:pt x="8547" y="16554"/>
                  <a:pt x="8548" y="16562"/>
                  <a:pt x="8614" y="16630"/>
                </a:cubicBezTo>
                <a:cubicBezTo>
                  <a:pt x="8655" y="16673"/>
                  <a:pt x="8677" y="16741"/>
                  <a:pt x="8663" y="16781"/>
                </a:cubicBezTo>
                <a:cubicBezTo>
                  <a:pt x="8594" y="16978"/>
                  <a:pt x="8616" y="17252"/>
                  <a:pt x="8713" y="17386"/>
                </a:cubicBezTo>
                <a:cubicBezTo>
                  <a:pt x="8768" y="17462"/>
                  <a:pt x="8813" y="17569"/>
                  <a:pt x="8813" y="17622"/>
                </a:cubicBezTo>
                <a:cubicBezTo>
                  <a:pt x="8813" y="17676"/>
                  <a:pt x="8850" y="17737"/>
                  <a:pt x="8897" y="17758"/>
                </a:cubicBezTo>
                <a:cubicBezTo>
                  <a:pt x="8943" y="17779"/>
                  <a:pt x="8980" y="17845"/>
                  <a:pt x="8980" y="17904"/>
                </a:cubicBezTo>
                <a:cubicBezTo>
                  <a:pt x="8980" y="17994"/>
                  <a:pt x="9624" y="18743"/>
                  <a:pt x="10155" y="19270"/>
                </a:cubicBezTo>
                <a:lnTo>
                  <a:pt x="10302" y="19416"/>
                </a:lnTo>
                <a:lnTo>
                  <a:pt x="10315" y="19083"/>
                </a:lnTo>
                <a:cubicBezTo>
                  <a:pt x="10332" y="18657"/>
                  <a:pt x="10296" y="18405"/>
                  <a:pt x="10219" y="18405"/>
                </a:cubicBezTo>
                <a:cubicBezTo>
                  <a:pt x="10186" y="18405"/>
                  <a:pt x="10139" y="18340"/>
                  <a:pt x="10115" y="18261"/>
                </a:cubicBezTo>
                <a:cubicBezTo>
                  <a:pt x="10091" y="18182"/>
                  <a:pt x="9988" y="18012"/>
                  <a:pt x="9888" y="17884"/>
                </a:cubicBezTo>
                <a:cubicBezTo>
                  <a:pt x="9787" y="17756"/>
                  <a:pt x="9679" y="17569"/>
                  <a:pt x="9649" y="17469"/>
                </a:cubicBezTo>
                <a:cubicBezTo>
                  <a:pt x="9619" y="17369"/>
                  <a:pt x="9570" y="17303"/>
                  <a:pt x="9541" y="17323"/>
                </a:cubicBezTo>
                <a:cubicBezTo>
                  <a:pt x="9511" y="17343"/>
                  <a:pt x="9453" y="17283"/>
                  <a:pt x="9412" y="17189"/>
                </a:cubicBezTo>
                <a:cubicBezTo>
                  <a:pt x="9370" y="17096"/>
                  <a:pt x="9311" y="17035"/>
                  <a:pt x="9280" y="17053"/>
                </a:cubicBezTo>
                <a:cubicBezTo>
                  <a:pt x="9249" y="17071"/>
                  <a:pt x="9178" y="17042"/>
                  <a:pt x="9121" y="16989"/>
                </a:cubicBezTo>
                <a:cubicBezTo>
                  <a:pt x="9041" y="16913"/>
                  <a:pt x="9000" y="16910"/>
                  <a:pt x="8939" y="16977"/>
                </a:cubicBezTo>
                <a:cubicBezTo>
                  <a:pt x="8871" y="17053"/>
                  <a:pt x="8848" y="17030"/>
                  <a:pt x="8770" y="16807"/>
                </a:cubicBezTo>
                <a:cubicBezTo>
                  <a:pt x="8720" y="16665"/>
                  <a:pt x="8648" y="16550"/>
                  <a:pt x="8610" y="16552"/>
                </a:cubicBezTo>
                <a:close/>
                <a:moveTo>
                  <a:pt x="17432" y="18481"/>
                </a:moveTo>
                <a:cubicBezTo>
                  <a:pt x="17378" y="18482"/>
                  <a:pt x="17329" y="18506"/>
                  <a:pt x="17329" y="18553"/>
                </a:cubicBezTo>
                <a:cubicBezTo>
                  <a:pt x="17329" y="18594"/>
                  <a:pt x="17366" y="18627"/>
                  <a:pt x="17410" y="18627"/>
                </a:cubicBezTo>
                <a:cubicBezTo>
                  <a:pt x="17454" y="18627"/>
                  <a:pt x="17532" y="18720"/>
                  <a:pt x="17581" y="18832"/>
                </a:cubicBezTo>
                <a:cubicBezTo>
                  <a:pt x="17631" y="18944"/>
                  <a:pt x="17703" y="19056"/>
                  <a:pt x="17742" y="19080"/>
                </a:cubicBezTo>
                <a:cubicBezTo>
                  <a:pt x="17780" y="19105"/>
                  <a:pt x="17812" y="19159"/>
                  <a:pt x="17812" y="19202"/>
                </a:cubicBezTo>
                <a:cubicBezTo>
                  <a:pt x="17812" y="19244"/>
                  <a:pt x="17859" y="19348"/>
                  <a:pt x="17917" y="19433"/>
                </a:cubicBezTo>
                <a:cubicBezTo>
                  <a:pt x="17974" y="19518"/>
                  <a:pt x="18040" y="19587"/>
                  <a:pt x="18063" y="19587"/>
                </a:cubicBezTo>
                <a:cubicBezTo>
                  <a:pt x="18087" y="19587"/>
                  <a:pt x="18054" y="19520"/>
                  <a:pt x="17991" y="19437"/>
                </a:cubicBezTo>
                <a:cubicBezTo>
                  <a:pt x="17893" y="19308"/>
                  <a:pt x="17884" y="19266"/>
                  <a:pt x="17927" y="19144"/>
                </a:cubicBezTo>
                <a:cubicBezTo>
                  <a:pt x="17971" y="19020"/>
                  <a:pt x="17958" y="18972"/>
                  <a:pt x="17832" y="18780"/>
                </a:cubicBezTo>
                <a:cubicBezTo>
                  <a:pt x="17752" y="18659"/>
                  <a:pt x="17663" y="18573"/>
                  <a:pt x="17635" y="18590"/>
                </a:cubicBezTo>
                <a:cubicBezTo>
                  <a:pt x="17607" y="18607"/>
                  <a:pt x="17572" y="18589"/>
                  <a:pt x="17559" y="18550"/>
                </a:cubicBezTo>
                <a:cubicBezTo>
                  <a:pt x="17542" y="18503"/>
                  <a:pt x="17485" y="18480"/>
                  <a:pt x="17432" y="18481"/>
                </a:cubicBezTo>
                <a:close/>
                <a:moveTo>
                  <a:pt x="11923" y="18977"/>
                </a:moveTo>
                <a:cubicBezTo>
                  <a:pt x="11841" y="18991"/>
                  <a:pt x="11782" y="19072"/>
                  <a:pt x="11807" y="19187"/>
                </a:cubicBezTo>
                <a:cubicBezTo>
                  <a:pt x="11820" y="19244"/>
                  <a:pt x="11811" y="19310"/>
                  <a:pt x="11789" y="19335"/>
                </a:cubicBezTo>
                <a:cubicBezTo>
                  <a:pt x="11767" y="19359"/>
                  <a:pt x="11760" y="19413"/>
                  <a:pt x="11774" y="19454"/>
                </a:cubicBezTo>
                <a:cubicBezTo>
                  <a:pt x="11788" y="19495"/>
                  <a:pt x="11759" y="19547"/>
                  <a:pt x="11710" y="19570"/>
                </a:cubicBezTo>
                <a:cubicBezTo>
                  <a:pt x="11627" y="19608"/>
                  <a:pt x="11625" y="19621"/>
                  <a:pt x="11687" y="19743"/>
                </a:cubicBezTo>
                <a:cubicBezTo>
                  <a:pt x="11727" y="19820"/>
                  <a:pt x="11738" y="19893"/>
                  <a:pt x="11714" y="19919"/>
                </a:cubicBezTo>
                <a:cubicBezTo>
                  <a:pt x="11688" y="19947"/>
                  <a:pt x="11689" y="20049"/>
                  <a:pt x="11716" y="20205"/>
                </a:cubicBezTo>
                <a:cubicBezTo>
                  <a:pt x="11784" y="20588"/>
                  <a:pt x="12073" y="20891"/>
                  <a:pt x="12798" y="21341"/>
                </a:cubicBezTo>
                <a:cubicBezTo>
                  <a:pt x="13017" y="21477"/>
                  <a:pt x="13220" y="21590"/>
                  <a:pt x="13249" y="21592"/>
                </a:cubicBezTo>
                <a:cubicBezTo>
                  <a:pt x="13356" y="21600"/>
                  <a:pt x="13259" y="20557"/>
                  <a:pt x="13129" y="20297"/>
                </a:cubicBezTo>
                <a:cubicBezTo>
                  <a:pt x="13088" y="20216"/>
                  <a:pt x="13054" y="20124"/>
                  <a:pt x="13053" y="20093"/>
                </a:cubicBezTo>
                <a:cubicBezTo>
                  <a:pt x="13051" y="20063"/>
                  <a:pt x="13039" y="20040"/>
                  <a:pt x="13026" y="20043"/>
                </a:cubicBezTo>
                <a:cubicBezTo>
                  <a:pt x="13014" y="20046"/>
                  <a:pt x="12943" y="19968"/>
                  <a:pt x="12869" y="19870"/>
                </a:cubicBezTo>
                <a:cubicBezTo>
                  <a:pt x="12729" y="19684"/>
                  <a:pt x="12589" y="19561"/>
                  <a:pt x="12537" y="19580"/>
                </a:cubicBezTo>
                <a:cubicBezTo>
                  <a:pt x="12521" y="19586"/>
                  <a:pt x="12487" y="19524"/>
                  <a:pt x="12462" y="19443"/>
                </a:cubicBezTo>
                <a:cubicBezTo>
                  <a:pt x="12438" y="19362"/>
                  <a:pt x="12382" y="19295"/>
                  <a:pt x="12338" y="19295"/>
                </a:cubicBezTo>
                <a:cubicBezTo>
                  <a:pt x="12294" y="19295"/>
                  <a:pt x="12246" y="19262"/>
                  <a:pt x="12232" y="19220"/>
                </a:cubicBezTo>
                <a:cubicBezTo>
                  <a:pt x="12217" y="19179"/>
                  <a:pt x="12150" y="19095"/>
                  <a:pt x="12082" y="19033"/>
                </a:cubicBezTo>
                <a:cubicBezTo>
                  <a:pt x="12029" y="18985"/>
                  <a:pt x="11972" y="18969"/>
                  <a:pt x="11923" y="1897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597" name="2. 原理"/>
          <p:cNvSpPr txBox="1"/>
          <p:nvPr/>
        </p:nvSpPr>
        <p:spPr>
          <a:xfrm>
            <a:off x="2606954" y="6183629"/>
            <a:ext cx="19170092" cy="134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algn="ctr">
              <a:defRPr b="1" sz="7200">
                <a:solidFill>
                  <a:srgbClr val="FFFFFF"/>
                </a:solidFill>
                <a:latin typeface="Alibaba-PuHuiTi-L"/>
                <a:ea typeface="Alibaba-PuHuiTi-L"/>
                <a:cs typeface="Alibaba-PuHuiTi-L"/>
                <a:sym typeface="Alibaba-PuHuiTi-L"/>
              </a:defRPr>
            </a:pPr>
            <a:r>
              <a:t>2. 原理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625" y="669933"/>
            <a:ext cx="1396882" cy="1396882"/>
          </a:xfrm>
          <a:prstGeom prst="rect">
            <a:avLst/>
          </a:prstGeom>
          <a:ln w="12700">
            <a:miter lim="400000"/>
          </a:ln>
        </p:spPr>
      </p:pic>
      <p:sp>
        <p:nvSpPr>
          <p:cNvPr id="600" name="函数是如何生成 HTTP 路由信息的"/>
          <p:cNvSpPr txBox="1"/>
          <p:nvPr/>
        </p:nvSpPr>
        <p:spPr>
          <a:xfrm>
            <a:off x="7719553" y="6578986"/>
            <a:ext cx="1026028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120000"/>
              </a:lnSpc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函数是如何生成 HTTP 路由信息的</a:t>
            </a:r>
          </a:p>
        </p:txBody>
      </p:sp>
      <p:sp>
        <p:nvSpPr>
          <p:cNvPr id="601" name="1"/>
          <p:cNvSpPr/>
          <p:nvPr/>
        </p:nvSpPr>
        <p:spPr>
          <a:xfrm>
            <a:off x="6404165" y="6737077"/>
            <a:ext cx="674419" cy="674418"/>
          </a:xfrm>
          <a:prstGeom prst="ellipse">
            <a:avLst/>
          </a:prstGeom>
          <a:solidFill>
            <a:srgbClr val="6FB77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2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602" name="2"/>
          <p:cNvSpPr/>
          <p:nvPr/>
        </p:nvSpPr>
        <p:spPr>
          <a:xfrm>
            <a:off x="6404165" y="7993481"/>
            <a:ext cx="674419" cy="674419"/>
          </a:xfrm>
          <a:prstGeom prst="ellipse">
            <a:avLst/>
          </a:prstGeom>
          <a:solidFill>
            <a:srgbClr val="6FB77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2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603" name="介绍中的三个问题"/>
          <p:cNvSpPr txBox="1"/>
          <p:nvPr/>
        </p:nvSpPr>
        <p:spPr>
          <a:xfrm>
            <a:off x="9086850" y="3888376"/>
            <a:ext cx="6210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6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介绍中的三个问题</a:t>
            </a:r>
          </a:p>
        </p:txBody>
      </p:sp>
      <p:sp>
        <p:nvSpPr>
          <p:cNvPr id="604" name="3"/>
          <p:cNvSpPr/>
          <p:nvPr/>
        </p:nvSpPr>
        <p:spPr>
          <a:xfrm>
            <a:off x="6453970" y="9280977"/>
            <a:ext cx="674419" cy="674419"/>
          </a:xfrm>
          <a:prstGeom prst="ellipse">
            <a:avLst/>
          </a:prstGeom>
          <a:solidFill>
            <a:srgbClr val="6FB770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 defTabSz="825500">
              <a:defRPr sz="2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605" name="前端调用如何转换为接口调用"/>
          <p:cNvSpPr txBox="1"/>
          <p:nvPr/>
        </p:nvSpPr>
        <p:spPr>
          <a:xfrm>
            <a:off x="7719553" y="7835390"/>
            <a:ext cx="10260282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120000"/>
              </a:lnSpc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前端调用如何转换为接口调用</a:t>
            </a:r>
          </a:p>
        </p:txBody>
      </p:sp>
      <p:sp>
        <p:nvSpPr>
          <p:cNvPr id="606" name="如何不通过参数拿到请求的 ctx？"/>
          <p:cNvSpPr txBox="1"/>
          <p:nvPr/>
        </p:nvSpPr>
        <p:spPr>
          <a:xfrm>
            <a:off x="7769358" y="9122886"/>
            <a:ext cx="1016067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lnSpc>
                <a:spcPct val="120000"/>
              </a:lnSpc>
              <a:defRPr sz="5000">
                <a:solidFill>
                  <a:srgbClr val="FFFFFF"/>
                </a:solidFill>
              </a:defRPr>
            </a:lvl1pPr>
          </a:lstStyle>
          <a:p>
            <a:pPr/>
            <a:r>
              <a:t>如何不通过参数拿到请求的 ctx？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从函数到接口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从函数到接口</a:t>
            </a:r>
          </a:p>
        </p:txBody>
      </p:sp>
      <p:pic>
        <p:nvPicPr>
          <p:cNvPr id="6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625" y="669933"/>
            <a:ext cx="1396882" cy="1396882"/>
          </a:xfrm>
          <a:prstGeom prst="rect">
            <a:avLst/>
          </a:prstGeom>
          <a:ln w="12700">
            <a:miter lim="400000"/>
          </a:ln>
        </p:spPr>
      </p:pic>
      <p:sp>
        <p:nvSpPr>
          <p:cNvPr id="610" name="通过函数元信息来描述接口信息"/>
          <p:cNvSpPr txBox="1"/>
          <p:nvPr/>
        </p:nvSpPr>
        <p:spPr>
          <a:xfrm>
            <a:off x="7985128" y="12470828"/>
            <a:ext cx="8413744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b="1" sz="4600">
                <a:solidFill>
                  <a:srgbClr val="FFFFFF"/>
                </a:solidFill>
                <a:latin typeface="Alibaba-PuHuiTi-L"/>
                <a:ea typeface="Alibaba-PuHuiTi-L"/>
                <a:cs typeface="Alibaba-PuHuiTi-L"/>
                <a:sym typeface="Alibaba-PuHuiTi-L"/>
              </a:defRPr>
            </a:lvl1pPr>
          </a:lstStyle>
          <a:p>
            <a:pPr/>
            <a:r>
              <a:t>通过函数元信息来描述接口信息</a:t>
            </a:r>
          </a:p>
        </p:txBody>
      </p:sp>
      <p:pic>
        <p:nvPicPr>
          <p:cNvPr id="61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27765" b="0"/>
          <a:stretch>
            <a:fillRect/>
          </a:stretch>
        </p:blipFill>
        <p:spPr>
          <a:xfrm>
            <a:off x="7284904" y="2489019"/>
            <a:ext cx="8967214" cy="380022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61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54500" y="6897248"/>
            <a:ext cx="15875000" cy="5181601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0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函数调用转换为接口调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函数调用转换为接口调用</a:t>
            </a:r>
          </a:p>
        </p:txBody>
      </p:sp>
      <p:pic>
        <p:nvPicPr>
          <p:cNvPr id="6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625" y="669933"/>
            <a:ext cx="1396882" cy="13968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18" name="Group"/>
          <p:cNvGrpSpPr/>
          <p:nvPr/>
        </p:nvGrpSpPr>
        <p:grpSpPr>
          <a:xfrm>
            <a:off x="553385" y="3845779"/>
            <a:ext cx="9009352" cy="6627721"/>
            <a:chOff x="0" y="0"/>
            <a:chExt cx="9009350" cy="6627719"/>
          </a:xfrm>
        </p:grpSpPr>
        <p:pic>
          <p:nvPicPr>
            <p:cNvPr id="616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009351" cy="5740764"/>
            </a:xfrm>
            <a:prstGeom prst="rect">
              <a:avLst/>
            </a:prstGeom>
            <a:ln w="63500" cap="flat">
              <a:solidFill>
                <a:srgbClr val="FFFFFF"/>
              </a:solidFill>
              <a:prstDash val="solid"/>
              <a:miter lim="400000"/>
            </a:ln>
            <a:effectLst/>
          </p:spPr>
        </p:pic>
        <p:sp>
          <p:nvSpPr>
            <p:cNvPr id="617" name="和普通函数一样调接口"/>
            <p:cNvSpPr/>
            <p:nvPr/>
          </p:nvSpPr>
          <p:spPr>
            <a:xfrm>
              <a:off x="1516616" y="6627719"/>
              <a:ext cx="647650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46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和普通函数一样调接口</a:t>
              </a:r>
            </a:p>
          </p:txBody>
        </p:sp>
      </p:grpSp>
      <p:pic>
        <p:nvPicPr>
          <p:cNvPr id="619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10344" t="3683" r="12673" b="3683"/>
          <a:stretch>
            <a:fillRect/>
          </a:stretch>
        </p:blipFill>
        <p:spPr>
          <a:xfrm>
            <a:off x="10497786" y="2600538"/>
            <a:ext cx="13539703" cy="956886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1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函数调用转换为接口调用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函数调用转换为接口调用</a:t>
            </a:r>
          </a:p>
        </p:txBody>
      </p:sp>
      <p:pic>
        <p:nvPicPr>
          <p:cNvPr id="6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625" y="669933"/>
            <a:ext cx="1396882" cy="139688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carbon (1).png" descr="carbon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83636" y="3318719"/>
            <a:ext cx="9459727" cy="7583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carbon (2).png" descr="carbon (2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0637" y="3318719"/>
            <a:ext cx="12258792" cy="6602857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在构建器打包文件时，将文件替换为请求文件"/>
          <p:cNvSpPr txBox="1"/>
          <p:nvPr/>
        </p:nvSpPr>
        <p:spPr>
          <a:xfrm>
            <a:off x="6298469" y="12375426"/>
            <a:ext cx="11787062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b="1" sz="4600">
                <a:solidFill>
                  <a:srgbClr val="FFFFFF"/>
                </a:solidFill>
                <a:latin typeface="Alibaba-PuHuiTi-L"/>
                <a:ea typeface="Alibaba-PuHuiTi-L"/>
                <a:cs typeface="Alibaba-PuHuiTi-L"/>
                <a:sym typeface="Alibaba-PuHuiTi-L"/>
              </a:defRPr>
            </a:lvl1pPr>
          </a:lstStyle>
          <a:p>
            <a:pPr/>
            <a:r>
              <a:t>在构建器打包文件时，将文件替换为请求文件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cool-background (1).png" descr="cool-background (1).png"/>
          <p:cNvPicPr>
            <a:picLocks noChangeAspect="1"/>
          </p:cNvPicPr>
          <p:nvPr/>
        </p:nvPicPr>
        <p:blipFill>
          <a:blip r:embed="rId2">
            <a:alphaModFix amt="9127"/>
            <a:extLst/>
          </a:blip>
          <a:srcRect l="375" t="0" r="0" b="15422"/>
          <a:stretch>
            <a:fillRect/>
          </a:stretch>
        </p:blipFill>
        <p:spPr>
          <a:xfrm>
            <a:off x="-3536255" y="-847941"/>
            <a:ext cx="27230636" cy="1541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92" fill="norm" stroke="1" extrusionOk="0">
                <a:moveTo>
                  <a:pt x="0" y="0"/>
                </a:moveTo>
                <a:lnTo>
                  <a:pt x="326" y="758"/>
                </a:lnTo>
                <a:cubicBezTo>
                  <a:pt x="505" y="1175"/>
                  <a:pt x="1010" y="2218"/>
                  <a:pt x="1447" y="3077"/>
                </a:cubicBezTo>
                <a:cubicBezTo>
                  <a:pt x="2660" y="5458"/>
                  <a:pt x="4305" y="8645"/>
                  <a:pt x="4680" y="9342"/>
                </a:cubicBezTo>
                <a:cubicBezTo>
                  <a:pt x="5157" y="10226"/>
                  <a:pt x="8386" y="15029"/>
                  <a:pt x="8855" y="15550"/>
                </a:cubicBezTo>
                <a:cubicBezTo>
                  <a:pt x="9237" y="15974"/>
                  <a:pt x="10780" y="17580"/>
                  <a:pt x="11309" y="18103"/>
                </a:cubicBezTo>
                <a:cubicBezTo>
                  <a:pt x="11712" y="18502"/>
                  <a:pt x="12054" y="18765"/>
                  <a:pt x="12619" y="19112"/>
                </a:cubicBezTo>
                <a:cubicBezTo>
                  <a:pt x="13799" y="19837"/>
                  <a:pt x="14370" y="20094"/>
                  <a:pt x="14980" y="20173"/>
                </a:cubicBezTo>
                <a:cubicBezTo>
                  <a:pt x="15549" y="20248"/>
                  <a:pt x="16468" y="20251"/>
                  <a:pt x="16509" y="20178"/>
                </a:cubicBezTo>
                <a:cubicBezTo>
                  <a:pt x="16541" y="20121"/>
                  <a:pt x="16391" y="19495"/>
                  <a:pt x="16277" y="19213"/>
                </a:cubicBezTo>
                <a:cubicBezTo>
                  <a:pt x="16229" y="19095"/>
                  <a:pt x="16206" y="18997"/>
                  <a:pt x="16225" y="18996"/>
                </a:cubicBezTo>
                <a:cubicBezTo>
                  <a:pt x="16244" y="18994"/>
                  <a:pt x="16212" y="18947"/>
                  <a:pt x="16155" y="18890"/>
                </a:cubicBezTo>
                <a:cubicBezTo>
                  <a:pt x="16097" y="18832"/>
                  <a:pt x="15931" y="18763"/>
                  <a:pt x="15787" y="18735"/>
                </a:cubicBezTo>
                <a:cubicBezTo>
                  <a:pt x="15642" y="18707"/>
                  <a:pt x="15514" y="18654"/>
                  <a:pt x="15501" y="18618"/>
                </a:cubicBezTo>
                <a:cubicBezTo>
                  <a:pt x="15455" y="18486"/>
                  <a:pt x="15689" y="18425"/>
                  <a:pt x="16417" y="18380"/>
                </a:cubicBezTo>
                <a:cubicBezTo>
                  <a:pt x="17001" y="18344"/>
                  <a:pt x="17184" y="18308"/>
                  <a:pt x="17265" y="18213"/>
                </a:cubicBezTo>
                <a:cubicBezTo>
                  <a:pt x="17349" y="18117"/>
                  <a:pt x="17361" y="18065"/>
                  <a:pt x="17328" y="17954"/>
                </a:cubicBezTo>
                <a:cubicBezTo>
                  <a:pt x="17293" y="17841"/>
                  <a:pt x="17306" y="17798"/>
                  <a:pt x="17402" y="17712"/>
                </a:cubicBezTo>
                <a:cubicBezTo>
                  <a:pt x="17531" y="17597"/>
                  <a:pt x="17618" y="17622"/>
                  <a:pt x="17695" y="17795"/>
                </a:cubicBezTo>
                <a:cubicBezTo>
                  <a:pt x="17740" y="17894"/>
                  <a:pt x="17772" y="17897"/>
                  <a:pt x="17926" y="17815"/>
                </a:cubicBezTo>
                <a:cubicBezTo>
                  <a:pt x="18226" y="17656"/>
                  <a:pt x="18672" y="17277"/>
                  <a:pt x="18672" y="17182"/>
                </a:cubicBezTo>
                <a:cubicBezTo>
                  <a:pt x="18672" y="17052"/>
                  <a:pt x="18428" y="16475"/>
                  <a:pt x="18374" y="16475"/>
                </a:cubicBezTo>
                <a:cubicBezTo>
                  <a:pt x="18348" y="16475"/>
                  <a:pt x="18264" y="16422"/>
                  <a:pt x="18187" y="16357"/>
                </a:cubicBezTo>
                <a:cubicBezTo>
                  <a:pt x="18070" y="16259"/>
                  <a:pt x="18021" y="16254"/>
                  <a:pt x="17894" y="16328"/>
                </a:cubicBezTo>
                <a:cubicBezTo>
                  <a:pt x="17784" y="16392"/>
                  <a:pt x="17728" y="16394"/>
                  <a:pt x="17695" y="16336"/>
                </a:cubicBezTo>
                <a:cubicBezTo>
                  <a:pt x="17663" y="16278"/>
                  <a:pt x="17708" y="16212"/>
                  <a:pt x="17857" y="16099"/>
                </a:cubicBezTo>
                <a:cubicBezTo>
                  <a:pt x="18229" y="15817"/>
                  <a:pt x="19007" y="15121"/>
                  <a:pt x="19007" y="15070"/>
                </a:cubicBezTo>
                <a:cubicBezTo>
                  <a:pt x="19007" y="15042"/>
                  <a:pt x="19135" y="14856"/>
                  <a:pt x="19291" y="14656"/>
                </a:cubicBezTo>
                <a:cubicBezTo>
                  <a:pt x="19446" y="14455"/>
                  <a:pt x="19701" y="14077"/>
                  <a:pt x="19856" y="13814"/>
                </a:cubicBezTo>
                <a:cubicBezTo>
                  <a:pt x="20080" y="13435"/>
                  <a:pt x="20134" y="13303"/>
                  <a:pt x="20115" y="13174"/>
                </a:cubicBezTo>
                <a:cubicBezTo>
                  <a:pt x="20098" y="13052"/>
                  <a:pt x="20122" y="12976"/>
                  <a:pt x="20211" y="12871"/>
                </a:cubicBezTo>
                <a:cubicBezTo>
                  <a:pt x="20276" y="12794"/>
                  <a:pt x="20343" y="12739"/>
                  <a:pt x="20360" y="12748"/>
                </a:cubicBezTo>
                <a:cubicBezTo>
                  <a:pt x="20389" y="12763"/>
                  <a:pt x="20669" y="12174"/>
                  <a:pt x="20799" y="11824"/>
                </a:cubicBezTo>
                <a:cubicBezTo>
                  <a:pt x="20852" y="11682"/>
                  <a:pt x="20851" y="11640"/>
                  <a:pt x="20793" y="11484"/>
                </a:cubicBezTo>
                <a:cubicBezTo>
                  <a:pt x="20757" y="11386"/>
                  <a:pt x="20741" y="11278"/>
                  <a:pt x="20759" y="11244"/>
                </a:cubicBezTo>
                <a:cubicBezTo>
                  <a:pt x="20776" y="11210"/>
                  <a:pt x="20768" y="11205"/>
                  <a:pt x="20741" y="11233"/>
                </a:cubicBezTo>
                <a:cubicBezTo>
                  <a:pt x="20714" y="11260"/>
                  <a:pt x="20679" y="11246"/>
                  <a:pt x="20663" y="11202"/>
                </a:cubicBezTo>
                <a:cubicBezTo>
                  <a:pt x="20648" y="11158"/>
                  <a:pt x="20604" y="11145"/>
                  <a:pt x="20566" y="11174"/>
                </a:cubicBezTo>
                <a:cubicBezTo>
                  <a:pt x="20475" y="11242"/>
                  <a:pt x="20256" y="11219"/>
                  <a:pt x="20209" y="11135"/>
                </a:cubicBezTo>
                <a:cubicBezTo>
                  <a:pt x="20187" y="11097"/>
                  <a:pt x="20253" y="10883"/>
                  <a:pt x="20366" y="10625"/>
                </a:cubicBezTo>
                <a:cubicBezTo>
                  <a:pt x="20615" y="10051"/>
                  <a:pt x="20922" y="9163"/>
                  <a:pt x="21200" y="8213"/>
                </a:cubicBezTo>
                <a:cubicBezTo>
                  <a:pt x="21600" y="6846"/>
                  <a:pt x="21567" y="7285"/>
                  <a:pt x="21567" y="3426"/>
                </a:cubicBezTo>
                <a:lnTo>
                  <a:pt x="21567" y="0"/>
                </a:lnTo>
                <a:lnTo>
                  <a:pt x="10783" y="0"/>
                </a:lnTo>
                <a:lnTo>
                  <a:pt x="0" y="0"/>
                </a:lnTo>
                <a:close/>
                <a:moveTo>
                  <a:pt x="1373" y="5645"/>
                </a:moveTo>
                <a:cubicBezTo>
                  <a:pt x="1345" y="5640"/>
                  <a:pt x="1323" y="5699"/>
                  <a:pt x="1326" y="5826"/>
                </a:cubicBezTo>
                <a:cubicBezTo>
                  <a:pt x="1331" y="6025"/>
                  <a:pt x="1429" y="6255"/>
                  <a:pt x="1947" y="7286"/>
                </a:cubicBezTo>
                <a:cubicBezTo>
                  <a:pt x="2128" y="7646"/>
                  <a:pt x="2291" y="7941"/>
                  <a:pt x="2309" y="7941"/>
                </a:cubicBezTo>
                <a:cubicBezTo>
                  <a:pt x="2362" y="7941"/>
                  <a:pt x="2398" y="7482"/>
                  <a:pt x="2352" y="7385"/>
                </a:cubicBezTo>
                <a:cubicBezTo>
                  <a:pt x="2329" y="7336"/>
                  <a:pt x="2322" y="7276"/>
                  <a:pt x="2336" y="7251"/>
                </a:cubicBezTo>
                <a:cubicBezTo>
                  <a:pt x="2350" y="7226"/>
                  <a:pt x="2312" y="7184"/>
                  <a:pt x="2251" y="7157"/>
                </a:cubicBezTo>
                <a:cubicBezTo>
                  <a:pt x="2191" y="7130"/>
                  <a:pt x="2109" y="7011"/>
                  <a:pt x="2069" y="6892"/>
                </a:cubicBezTo>
                <a:cubicBezTo>
                  <a:pt x="2029" y="6772"/>
                  <a:pt x="1973" y="6693"/>
                  <a:pt x="1943" y="6713"/>
                </a:cubicBezTo>
                <a:cubicBezTo>
                  <a:pt x="1863" y="6767"/>
                  <a:pt x="1479" y="6097"/>
                  <a:pt x="1448" y="5850"/>
                </a:cubicBezTo>
                <a:cubicBezTo>
                  <a:pt x="1432" y="5720"/>
                  <a:pt x="1400" y="5651"/>
                  <a:pt x="1373" y="5645"/>
                </a:cubicBezTo>
                <a:close/>
                <a:moveTo>
                  <a:pt x="2516" y="8015"/>
                </a:moveTo>
                <a:cubicBezTo>
                  <a:pt x="2492" y="8015"/>
                  <a:pt x="2484" y="8046"/>
                  <a:pt x="2497" y="8084"/>
                </a:cubicBezTo>
                <a:cubicBezTo>
                  <a:pt x="2510" y="8122"/>
                  <a:pt x="2500" y="8176"/>
                  <a:pt x="2474" y="8204"/>
                </a:cubicBezTo>
                <a:cubicBezTo>
                  <a:pt x="2445" y="8236"/>
                  <a:pt x="2511" y="8405"/>
                  <a:pt x="2650" y="8654"/>
                </a:cubicBezTo>
                <a:cubicBezTo>
                  <a:pt x="2773" y="8874"/>
                  <a:pt x="2877" y="9054"/>
                  <a:pt x="2881" y="9054"/>
                </a:cubicBezTo>
                <a:cubicBezTo>
                  <a:pt x="2886" y="9054"/>
                  <a:pt x="2880" y="8988"/>
                  <a:pt x="2868" y="8908"/>
                </a:cubicBezTo>
                <a:cubicBezTo>
                  <a:pt x="2856" y="8828"/>
                  <a:pt x="2826" y="8770"/>
                  <a:pt x="2800" y="8778"/>
                </a:cubicBezTo>
                <a:cubicBezTo>
                  <a:pt x="2775" y="8787"/>
                  <a:pt x="2734" y="8694"/>
                  <a:pt x="2710" y="8572"/>
                </a:cubicBezTo>
                <a:cubicBezTo>
                  <a:pt x="2643" y="8241"/>
                  <a:pt x="2564" y="8015"/>
                  <a:pt x="2516" y="8015"/>
                </a:cubicBezTo>
                <a:close/>
                <a:moveTo>
                  <a:pt x="3788" y="10131"/>
                </a:moveTo>
                <a:cubicBezTo>
                  <a:pt x="3772" y="10135"/>
                  <a:pt x="3753" y="10167"/>
                  <a:pt x="3721" y="10231"/>
                </a:cubicBezTo>
                <a:cubicBezTo>
                  <a:pt x="3650" y="10369"/>
                  <a:pt x="3654" y="10385"/>
                  <a:pt x="3840" y="10661"/>
                </a:cubicBezTo>
                <a:cubicBezTo>
                  <a:pt x="3946" y="10818"/>
                  <a:pt x="4075" y="10965"/>
                  <a:pt x="4126" y="10989"/>
                </a:cubicBezTo>
                <a:cubicBezTo>
                  <a:pt x="4180" y="11013"/>
                  <a:pt x="4216" y="11084"/>
                  <a:pt x="4213" y="11158"/>
                </a:cubicBezTo>
                <a:cubicBezTo>
                  <a:pt x="4208" y="11251"/>
                  <a:pt x="4228" y="11273"/>
                  <a:pt x="4286" y="11241"/>
                </a:cubicBezTo>
                <a:cubicBezTo>
                  <a:pt x="4344" y="11208"/>
                  <a:pt x="4379" y="11250"/>
                  <a:pt x="4418" y="11402"/>
                </a:cubicBezTo>
                <a:cubicBezTo>
                  <a:pt x="4447" y="11514"/>
                  <a:pt x="4537" y="11737"/>
                  <a:pt x="4617" y="11897"/>
                </a:cubicBezTo>
                <a:cubicBezTo>
                  <a:pt x="4773" y="12205"/>
                  <a:pt x="6224" y="14551"/>
                  <a:pt x="6487" y="14920"/>
                </a:cubicBezTo>
                <a:cubicBezTo>
                  <a:pt x="6572" y="15041"/>
                  <a:pt x="6659" y="15139"/>
                  <a:pt x="6679" y="15139"/>
                </a:cubicBezTo>
                <a:cubicBezTo>
                  <a:pt x="6699" y="15139"/>
                  <a:pt x="6715" y="14950"/>
                  <a:pt x="6715" y="14719"/>
                </a:cubicBezTo>
                <a:cubicBezTo>
                  <a:pt x="6715" y="14376"/>
                  <a:pt x="6694" y="14252"/>
                  <a:pt x="6600" y="14033"/>
                </a:cubicBezTo>
                <a:cubicBezTo>
                  <a:pt x="6536" y="13887"/>
                  <a:pt x="6484" y="13750"/>
                  <a:pt x="6483" y="13729"/>
                </a:cubicBezTo>
                <a:cubicBezTo>
                  <a:pt x="6482" y="13709"/>
                  <a:pt x="6455" y="13619"/>
                  <a:pt x="6422" y="13531"/>
                </a:cubicBezTo>
                <a:cubicBezTo>
                  <a:pt x="6369" y="13385"/>
                  <a:pt x="6358" y="13381"/>
                  <a:pt x="6313" y="13490"/>
                </a:cubicBezTo>
                <a:cubicBezTo>
                  <a:pt x="6270" y="13594"/>
                  <a:pt x="6251" y="13567"/>
                  <a:pt x="6175" y="13285"/>
                </a:cubicBezTo>
                <a:cubicBezTo>
                  <a:pt x="6126" y="13106"/>
                  <a:pt x="6086" y="12923"/>
                  <a:pt x="6086" y="12878"/>
                </a:cubicBezTo>
                <a:cubicBezTo>
                  <a:pt x="6086" y="12786"/>
                  <a:pt x="5869" y="12433"/>
                  <a:pt x="5773" y="12368"/>
                </a:cubicBezTo>
                <a:cubicBezTo>
                  <a:pt x="5737" y="12343"/>
                  <a:pt x="5707" y="12281"/>
                  <a:pt x="5705" y="12229"/>
                </a:cubicBezTo>
                <a:cubicBezTo>
                  <a:pt x="5695" y="11875"/>
                  <a:pt x="5660" y="11694"/>
                  <a:pt x="5585" y="11601"/>
                </a:cubicBezTo>
                <a:cubicBezTo>
                  <a:pt x="5537" y="11543"/>
                  <a:pt x="5498" y="11451"/>
                  <a:pt x="5498" y="11398"/>
                </a:cubicBezTo>
                <a:cubicBezTo>
                  <a:pt x="5498" y="11233"/>
                  <a:pt x="5293" y="10928"/>
                  <a:pt x="5182" y="10928"/>
                </a:cubicBezTo>
                <a:cubicBezTo>
                  <a:pt x="5124" y="10928"/>
                  <a:pt x="5037" y="10865"/>
                  <a:pt x="4989" y="10789"/>
                </a:cubicBezTo>
                <a:cubicBezTo>
                  <a:pt x="4941" y="10712"/>
                  <a:pt x="4890" y="10654"/>
                  <a:pt x="4875" y="10659"/>
                </a:cubicBezTo>
                <a:cubicBezTo>
                  <a:pt x="4860" y="10665"/>
                  <a:pt x="4804" y="10639"/>
                  <a:pt x="4751" y="10603"/>
                </a:cubicBezTo>
                <a:cubicBezTo>
                  <a:pt x="4679" y="10555"/>
                  <a:pt x="4661" y="10500"/>
                  <a:pt x="4680" y="10394"/>
                </a:cubicBezTo>
                <a:cubicBezTo>
                  <a:pt x="4705" y="10254"/>
                  <a:pt x="4701" y="10254"/>
                  <a:pt x="4567" y="10369"/>
                </a:cubicBezTo>
                <a:cubicBezTo>
                  <a:pt x="4491" y="10435"/>
                  <a:pt x="4413" y="10534"/>
                  <a:pt x="4395" y="10589"/>
                </a:cubicBezTo>
                <a:cubicBezTo>
                  <a:pt x="4350" y="10722"/>
                  <a:pt x="4282" y="10642"/>
                  <a:pt x="4282" y="10456"/>
                </a:cubicBezTo>
                <a:cubicBezTo>
                  <a:pt x="4282" y="10339"/>
                  <a:pt x="4267" y="10323"/>
                  <a:pt x="4211" y="10379"/>
                </a:cubicBezTo>
                <a:cubicBezTo>
                  <a:pt x="4162" y="10427"/>
                  <a:pt x="4110" y="10415"/>
                  <a:pt x="4045" y="10339"/>
                </a:cubicBezTo>
                <a:cubicBezTo>
                  <a:pt x="3992" y="10278"/>
                  <a:pt x="3931" y="10249"/>
                  <a:pt x="3909" y="10274"/>
                </a:cubicBezTo>
                <a:cubicBezTo>
                  <a:pt x="3886" y="10298"/>
                  <a:pt x="3851" y="10267"/>
                  <a:pt x="3831" y="10203"/>
                </a:cubicBezTo>
                <a:cubicBezTo>
                  <a:pt x="3815" y="10152"/>
                  <a:pt x="3803" y="10127"/>
                  <a:pt x="3788" y="10131"/>
                </a:cubicBezTo>
                <a:close/>
                <a:moveTo>
                  <a:pt x="19270" y="15155"/>
                </a:moveTo>
                <a:cubicBezTo>
                  <a:pt x="19170" y="15160"/>
                  <a:pt x="19144" y="15185"/>
                  <a:pt x="19175" y="15250"/>
                </a:cubicBezTo>
                <a:cubicBezTo>
                  <a:pt x="19198" y="15299"/>
                  <a:pt x="19206" y="15358"/>
                  <a:pt x="19192" y="15382"/>
                </a:cubicBezTo>
                <a:cubicBezTo>
                  <a:pt x="19179" y="15405"/>
                  <a:pt x="19212" y="15465"/>
                  <a:pt x="19266" y="15516"/>
                </a:cubicBezTo>
                <a:cubicBezTo>
                  <a:pt x="19320" y="15566"/>
                  <a:pt x="19430" y="15703"/>
                  <a:pt x="19510" y="15819"/>
                </a:cubicBezTo>
                <a:cubicBezTo>
                  <a:pt x="19677" y="16060"/>
                  <a:pt x="19693" y="16067"/>
                  <a:pt x="19758" y="15928"/>
                </a:cubicBezTo>
                <a:cubicBezTo>
                  <a:pt x="19794" y="15851"/>
                  <a:pt x="19790" y="15804"/>
                  <a:pt x="19742" y="15734"/>
                </a:cubicBezTo>
                <a:cubicBezTo>
                  <a:pt x="19707" y="15682"/>
                  <a:pt x="19678" y="15603"/>
                  <a:pt x="19678" y="15557"/>
                </a:cubicBezTo>
                <a:cubicBezTo>
                  <a:pt x="19678" y="15409"/>
                  <a:pt x="19412" y="15147"/>
                  <a:pt x="19270" y="15155"/>
                </a:cubicBezTo>
                <a:close/>
                <a:moveTo>
                  <a:pt x="8610" y="16552"/>
                </a:moveTo>
                <a:cubicBezTo>
                  <a:pt x="8547" y="16554"/>
                  <a:pt x="8548" y="16562"/>
                  <a:pt x="8614" y="16630"/>
                </a:cubicBezTo>
                <a:cubicBezTo>
                  <a:pt x="8655" y="16673"/>
                  <a:pt x="8677" y="16741"/>
                  <a:pt x="8663" y="16781"/>
                </a:cubicBezTo>
                <a:cubicBezTo>
                  <a:pt x="8594" y="16978"/>
                  <a:pt x="8616" y="17252"/>
                  <a:pt x="8713" y="17386"/>
                </a:cubicBezTo>
                <a:cubicBezTo>
                  <a:pt x="8768" y="17462"/>
                  <a:pt x="8813" y="17569"/>
                  <a:pt x="8813" y="17622"/>
                </a:cubicBezTo>
                <a:cubicBezTo>
                  <a:pt x="8813" y="17676"/>
                  <a:pt x="8850" y="17737"/>
                  <a:pt x="8897" y="17758"/>
                </a:cubicBezTo>
                <a:cubicBezTo>
                  <a:pt x="8943" y="17779"/>
                  <a:pt x="8980" y="17845"/>
                  <a:pt x="8980" y="17904"/>
                </a:cubicBezTo>
                <a:cubicBezTo>
                  <a:pt x="8980" y="17994"/>
                  <a:pt x="9624" y="18743"/>
                  <a:pt x="10155" y="19270"/>
                </a:cubicBezTo>
                <a:lnTo>
                  <a:pt x="10302" y="19416"/>
                </a:lnTo>
                <a:lnTo>
                  <a:pt x="10315" y="19083"/>
                </a:lnTo>
                <a:cubicBezTo>
                  <a:pt x="10332" y="18657"/>
                  <a:pt x="10296" y="18405"/>
                  <a:pt x="10219" y="18405"/>
                </a:cubicBezTo>
                <a:cubicBezTo>
                  <a:pt x="10186" y="18405"/>
                  <a:pt x="10139" y="18340"/>
                  <a:pt x="10115" y="18261"/>
                </a:cubicBezTo>
                <a:cubicBezTo>
                  <a:pt x="10091" y="18182"/>
                  <a:pt x="9988" y="18012"/>
                  <a:pt x="9888" y="17884"/>
                </a:cubicBezTo>
                <a:cubicBezTo>
                  <a:pt x="9787" y="17756"/>
                  <a:pt x="9679" y="17569"/>
                  <a:pt x="9649" y="17469"/>
                </a:cubicBezTo>
                <a:cubicBezTo>
                  <a:pt x="9619" y="17369"/>
                  <a:pt x="9570" y="17303"/>
                  <a:pt x="9541" y="17323"/>
                </a:cubicBezTo>
                <a:cubicBezTo>
                  <a:pt x="9511" y="17343"/>
                  <a:pt x="9453" y="17283"/>
                  <a:pt x="9412" y="17189"/>
                </a:cubicBezTo>
                <a:cubicBezTo>
                  <a:pt x="9370" y="17096"/>
                  <a:pt x="9311" y="17035"/>
                  <a:pt x="9280" y="17053"/>
                </a:cubicBezTo>
                <a:cubicBezTo>
                  <a:pt x="9249" y="17071"/>
                  <a:pt x="9178" y="17042"/>
                  <a:pt x="9121" y="16989"/>
                </a:cubicBezTo>
                <a:cubicBezTo>
                  <a:pt x="9041" y="16913"/>
                  <a:pt x="9000" y="16910"/>
                  <a:pt x="8939" y="16977"/>
                </a:cubicBezTo>
                <a:cubicBezTo>
                  <a:pt x="8871" y="17053"/>
                  <a:pt x="8848" y="17030"/>
                  <a:pt x="8770" y="16807"/>
                </a:cubicBezTo>
                <a:cubicBezTo>
                  <a:pt x="8720" y="16665"/>
                  <a:pt x="8648" y="16550"/>
                  <a:pt x="8610" y="16552"/>
                </a:cubicBezTo>
                <a:close/>
                <a:moveTo>
                  <a:pt x="17432" y="18481"/>
                </a:moveTo>
                <a:cubicBezTo>
                  <a:pt x="17378" y="18482"/>
                  <a:pt x="17329" y="18506"/>
                  <a:pt x="17329" y="18553"/>
                </a:cubicBezTo>
                <a:cubicBezTo>
                  <a:pt x="17329" y="18594"/>
                  <a:pt x="17366" y="18627"/>
                  <a:pt x="17410" y="18627"/>
                </a:cubicBezTo>
                <a:cubicBezTo>
                  <a:pt x="17454" y="18627"/>
                  <a:pt x="17532" y="18720"/>
                  <a:pt x="17581" y="18832"/>
                </a:cubicBezTo>
                <a:cubicBezTo>
                  <a:pt x="17631" y="18944"/>
                  <a:pt x="17703" y="19056"/>
                  <a:pt x="17742" y="19080"/>
                </a:cubicBezTo>
                <a:cubicBezTo>
                  <a:pt x="17780" y="19105"/>
                  <a:pt x="17812" y="19159"/>
                  <a:pt x="17812" y="19202"/>
                </a:cubicBezTo>
                <a:cubicBezTo>
                  <a:pt x="17812" y="19244"/>
                  <a:pt x="17859" y="19348"/>
                  <a:pt x="17917" y="19433"/>
                </a:cubicBezTo>
                <a:cubicBezTo>
                  <a:pt x="17974" y="19518"/>
                  <a:pt x="18040" y="19587"/>
                  <a:pt x="18063" y="19587"/>
                </a:cubicBezTo>
                <a:cubicBezTo>
                  <a:pt x="18087" y="19587"/>
                  <a:pt x="18054" y="19520"/>
                  <a:pt x="17991" y="19437"/>
                </a:cubicBezTo>
                <a:cubicBezTo>
                  <a:pt x="17893" y="19308"/>
                  <a:pt x="17884" y="19266"/>
                  <a:pt x="17927" y="19144"/>
                </a:cubicBezTo>
                <a:cubicBezTo>
                  <a:pt x="17971" y="19020"/>
                  <a:pt x="17958" y="18972"/>
                  <a:pt x="17832" y="18780"/>
                </a:cubicBezTo>
                <a:cubicBezTo>
                  <a:pt x="17752" y="18659"/>
                  <a:pt x="17663" y="18573"/>
                  <a:pt x="17635" y="18590"/>
                </a:cubicBezTo>
                <a:cubicBezTo>
                  <a:pt x="17607" y="18607"/>
                  <a:pt x="17572" y="18589"/>
                  <a:pt x="17559" y="18550"/>
                </a:cubicBezTo>
                <a:cubicBezTo>
                  <a:pt x="17542" y="18503"/>
                  <a:pt x="17485" y="18480"/>
                  <a:pt x="17432" y="18481"/>
                </a:cubicBezTo>
                <a:close/>
                <a:moveTo>
                  <a:pt x="11923" y="18977"/>
                </a:moveTo>
                <a:cubicBezTo>
                  <a:pt x="11841" y="18991"/>
                  <a:pt x="11782" y="19072"/>
                  <a:pt x="11807" y="19187"/>
                </a:cubicBezTo>
                <a:cubicBezTo>
                  <a:pt x="11820" y="19244"/>
                  <a:pt x="11811" y="19310"/>
                  <a:pt x="11789" y="19335"/>
                </a:cubicBezTo>
                <a:cubicBezTo>
                  <a:pt x="11767" y="19359"/>
                  <a:pt x="11760" y="19413"/>
                  <a:pt x="11774" y="19454"/>
                </a:cubicBezTo>
                <a:cubicBezTo>
                  <a:pt x="11788" y="19495"/>
                  <a:pt x="11759" y="19547"/>
                  <a:pt x="11710" y="19570"/>
                </a:cubicBezTo>
                <a:cubicBezTo>
                  <a:pt x="11627" y="19608"/>
                  <a:pt x="11625" y="19621"/>
                  <a:pt x="11687" y="19743"/>
                </a:cubicBezTo>
                <a:cubicBezTo>
                  <a:pt x="11727" y="19820"/>
                  <a:pt x="11738" y="19893"/>
                  <a:pt x="11714" y="19919"/>
                </a:cubicBezTo>
                <a:cubicBezTo>
                  <a:pt x="11688" y="19947"/>
                  <a:pt x="11689" y="20049"/>
                  <a:pt x="11716" y="20205"/>
                </a:cubicBezTo>
                <a:cubicBezTo>
                  <a:pt x="11784" y="20588"/>
                  <a:pt x="12073" y="20891"/>
                  <a:pt x="12798" y="21341"/>
                </a:cubicBezTo>
                <a:cubicBezTo>
                  <a:pt x="13017" y="21477"/>
                  <a:pt x="13220" y="21590"/>
                  <a:pt x="13249" y="21592"/>
                </a:cubicBezTo>
                <a:cubicBezTo>
                  <a:pt x="13356" y="21600"/>
                  <a:pt x="13259" y="20557"/>
                  <a:pt x="13129" y="20297"/>
                </a:cubicBezTo>
                <a:cubicBezTo>
                  <a:pt x="13088" y="20216"/>
                  <a:pt x="13054" y="20124"/>
                  <a:pt x="13053" y="20093"/>
                </a:cubicBezTo>
                <a:cubicBezTo>
                  <a:pt x="13051" y="20063"/>
                  <a:pt x="13039" y="20040"/>
                  <a:pt x="13026" y="20043"/>
                </a:cubicBezTo>
                <a:cubicBezTo>
                  <a:pt x="13014" y="20046"/>
                  <a:pt x="12943" y="19968"/>
                  <a:pt x="12869" y="19870"/>
                </a:cubicBezTo>
                <a:cubicBezTo>
                  <a:pt x="12729" y="19684"/>
                  <a:pt x="12589" y="19561"/>
                  <a:pt x="12537" y="19580"/>
                </a:cubicBezTo>
                <a:cubicBezTo>
                  <a:pt x="12521" y="19586"/>
                  <a:pt x="12487" y="19524"/>
                  <a:pt x="12462" y="19443"/>
                </a:cubicBezTo>
                <a:cubicBezTo>
                  <a:pt x="12438" y="19362"/>
                  <a:pt x="12382" y="19295"/>
                  <a:pt x="12338" y="19295"/>
                </a:cubicBezTo>
                <a:cubicBezTo>
                  <a:pt x="12294" y="19295"/>
                  <a:pt x="12246" y="19262"/>
                  <a:pt x="12232" y="19220"/>
                </a:cubicBezTo>
                <a:cubicBezTo>
                  <a:pt x="12217" y="19179"/>
                  <a:pt x="12150" y="19095"/>
                  <a:pt x="12082" y="19033"/>
                </a:cubicBezTo>
                <a:cubicBezTo>
                  <a:pt x="12029" y="18985"/>
                  <a:pt x="11972" y="18969"/>
                  <a:pt x="11923" y="1897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11" name="大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大纲</a:t>
            </a:r>
          </a:p>
        </p:txBody>
      </p:sp>
      <p:grpSp>
        <p:nvGrpSpPr>
          <p:cNvPr id="315" name="Group"/>
          <p:cNvGrpSpPr/>
          <p:nvPr/>
        </p:nvGrpSpPr>
        <p:grpSpPr>
          <a:xfrm>
            <a:off x="889125" y="6190591"/>
            <a:ext cx="3018662" cy="2508909"/>
            <a:chOff x="0" y="234291"/>
            <a:chExt cx="3018660" cy="2508908"/>
          </a:xfrm>
        </p:grpSpPr>
        <p:sp>
          <p:nvSpPr>
            <p:cNvPr id="312" name="介绍"/>
            <p:cNvSpPr/>
            <p:nvPr/>
          </p:nvSpPr>
          <p:spPr>
            <a:xfrm>
              <a:off x="1223682" y="571499"/>
              <a:ext cx="17949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60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介绍</a:t>
              </a:r>
            </a:p>
          </p:txBody>
        </p:sp>
        <p:sp>
          <p:nvSpPr>
            <p:cNvPr id="313" name="1"/>
            <p:cNvSpPr/>
            <p:nvPr/>
          </p:nvSpPr>
          <p:spPr>
            <a:xfrm>
              <a:off x="0" y="234291"/>
              <a:ext cx="674418" cy="674418"/>
            </a:xfrm>
            <a:prstGeom prst="ellipse">
              <a:avLst/>
            </a:prstGeom>
            <a:solidFill>
              <a:srgbClr val="64B7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2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14" name="Midway Serverless 2.0 简介"/>
            <p:cNvSpPr/>
            <p:nvPr/>
          </p:nvSpPr>
          <p:spPr>
            <a:xfrm>
              <a:off x="1223682" y="14731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32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Midway Serverless 2.0 简介</a:t>
              </a:r>
            </a:p>
          </p:txBody>
        </p:sp>
      </p:grpSp>
      <p:grpSp>
        <p:nvGrpSpPr>
          <p:cNvPr id="319" name="Group"/>
          <p:cNvGrpSpPr/>
          <p:nvPr/>
        </p:nvGrpSpPr>
        <p:grpSpPr>
          <a:xfrm>
            <a:off x="8556138" y="6190591"/>
            <a:ext cx="6224297" cy="2508909"/>
            <a:chOff x="0" y="234291"/>
            <a:chExt cx="6224296" cy="2508908"/>
          </a:xfrm>
        </p:grpSpPr>
        <p:sp>
          <p:nvSpPr>
            <p:cNvPr id="316" name="原理"/>
            <p:cNvSpPr/>
            <p:nvPr/>
          </p:nvSpPr>
          <p:spPr>
            <a:xfrm>
              <a:off x="1173444" y="571499"/>
              <a:ext cx="50508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60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原理</a:t>
              </a:r>
            </a:p>
          </p:txBody>
        </p:sp>
        <p:sp>
          <p:nvSpPr>
            <p:cNvPr id="317" name="2"/>
            <p:cNvSpPr/>
            <p:nvPr/>
          </p:nvSpPr>
          <p:spPr>
            <a:xfrm>
              <a:off x="0" y="234291"/>
              <a:ext cx="674418" cy="674418"/>
            </a:xfrm>
            <a:prstGeom prst="ellipse">
              <a:avLst/>
            </a:prstGeom>
            <a:solidFill>
              <a:srgbClr val="64B7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24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18" name="如何实现一个 Midway Serverless"/>
            <p:cNvSpPr/>
            <p:nvPr/>
          </p:nvSpPr>
          <p:spPr>
            <a:xfrm>
              <a:off x="1218432" y="14731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32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如何实现一个 Midway Serverless</a:t>
              </a:r>
            </a:p>
          </p:txBody>
        </p:sp>
      </p:grpSp>
      <p:grpSp>
        <p:nvGrpSpPr>
          <p:cNvPr id="323" name="Group"/>
          <p:cNvGrpSpPr/>
          <p:nvPr/>
        </p:nvGrpSpPr>
        <p:grpSpPr>
          <a:xfrm>
            <a:off x="17122953" y="6187228"/>
            <a:ext cx="3737585" cy="2528335"/>
            <a:chOff x="0" y="234291"/>
            <a:chExt cx="3737584" cy="2528333"/>
          </a:xfrm>
        </p:grpSpPr>
        <p:sp>
          <p:nvSpPr>
            <p:cNvPr id="320" name="规划"/>
            <p:cNvSpPr/>
            <p:nvPr/>
          </p:nvSpPr>
          <p:spPr>
            <a:xfrm>
              <a:off x="1223681" y="571499"/>
              <a:ext cx="251390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60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规划</a:t>
              </a:r>
            </a:p>
          </p:txBody>
        </p:sp>
        <p:sp>
          <p:nvSpPr>
            <p:cNvPr id="321" name="3"/>
            <p:cNvSpPr/>
            <p:nvPr/>
          </p:nvSpPr>
          <p:spPr>
            <a:xfrm>
              <a:off x="0" y="234291"/>
              <a:ext cx="674418" cy="674418"/>
            </a:xfrm>
            <a:prstGeom prst="ellipse">
              <a:avLst/>
            </a:prstGeom>
            <a:solidFill>
              <a:srgbClr val="64B7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2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22" name="我们打算去做的新 feature"/>
            <p:cNvSpPr/>
            <p:nvPr/>
          </p:nvSpPr>
          <p:spPr>
            <a:xfrm>
              <a:off x="1223681" y="14926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30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我们打算去做的新 feature</a:t>
              </a:r>
            </a:p>
          </p:txBody>
        </p:sp>
      </p:grpSp>
      <p:pic>
        <p:nvPicPr>
          <p:cNvPr id="32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625" y="669933"/>
            <a:ext cx="1396882" cy="1396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不通过参数获取 Ct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不通过参数获取 Ctx</a:t>
            </a:r>
          </a:p>
        </p:txBody>
      </p:sp>
      <p:pic>
        <p:nvPicPr>
          <p:cNvPr id="62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625" y="669933"/>
            <a:ext cx="1396882" cy="13968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1" name="Group"/>
          <p:cNvGrpSpPr/>
          <p:nvPr/>
        </p:nvGrpSpPr>
        <p:grpSpPr>
          <a:xfrm>
            <a:off x="704073" y="4326201"/>
            <a:ext cx="12454799" cy="7000062"/>
            <a:chOff x="0" y="0"/>
            <a:chExt cx="12454798" cy="7000061"/>
          </a:xfrm>
        </p:grpSpPr>
        <p:pic>
          <p:nvPicPr>
            <p:cNvPr id="629" name="carbon (89).png" descr="carbon (89)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2454799" cy="56227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0" name="useContext 获取 URL 查询参数"/>
            <p:cNvSpPr txBox="1"/>
            <p:nvPr/>
          </p:nvSpPr>
          <p:spPr>
            <a:xfrm>
              <a:off x="3019021" y="6263461"/>
              <a:ext cx="641668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6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useContext 获取 URL 查询参数</a:t>
              </a:r>
            </a:p>
          </p:txBody>
        </p:sp>
      </p:grpSp>
      <p:grpSp>
        <p:nvGrpSpPr>
          <p:cNvPr id="634" name="Group"/>
          <p:cNvGrpSpPr/>
          <p:nvPr/>
        </p:nvGrpSpPr>
        <p:grpSpPr>
          <a:xfrm>
            <a:off x="14170294" y="1918872"/>
            <a:ext cx="9421642" cy="11275846"/>
            <a:chOff x="0" y="0"/>
            <a:chExt cx="9421641" cy="11275845"/>
          </a:xfrm>
        </p:grpSpPr>
        <p:pic>
          <p:nvPicPr>
            <p:cNvPr id="632" name="carbon (21).png" descr="carbon (21)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22561" b="0"/>
            <a:stretch>
              <a:fillRect/>
            </a:stretch>
          </p:blipFill>
          <p:spPr>
            <a:xfrm>
              <a:off x="0" y="0"/>
              <a:ext cx="9421642" cy="10109200"/>
            </a:xfrm>
            <a:prstGeom prst="rect">
              <a:avLst/>
            </a:prstGeom>
            <a:ln w="25400" cap="flat">
              <a:solidFill>
                <a:srgbClr val="F3F7F5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3600000">
                <a:srgbClr val="000000">
                  <a:alpha val="70000"/>
                </a:srgbClr>
              </a:outerShdw>
            </a:effectLst>
          </p:spPr>
        </p:pic>
        <p:sp>
          <p:nvSpPr>
            <p:cNvPr id="633" name="Express/Koa/Egg 的获取方式"/>
            <p:cNvSpPr txBox="1"/>
            <p:nvPr/>
          </p:nvSpPr>
          <p:spPr>
            <a:xfrm>
              <a:off x="1502562" y="10539245"/>
              <a:ext cx="6416687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36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Express/Koa/Egg 的获取方式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不通过参数获取 Ct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不通过参数获取 Ctx</a:t>
            </a:r>
          </a:p>
        </p:txBody>
      </p:sp>
      <p:sp>
        <p:nvSpPr>
          <p:cNvPr id="637" name="函数与 Hooks"/>
          <p:cNvSpPr/>
          <p:nvPr/>
        </p:nvSpPr>
        <p:spPr>
          <a:xfrm>
            <a:off x="426777" y="3857893"/>
            <a:ext cx="4015455" cy="950819"/>
          </a:xfrm>
          <a:prstGeom prst="roundRect">
            <a:avLst>
              <a:gd name="adj" fmla="val 9687"/>
            </a:avLst>
          </a:prstGeom>
          <a:solidFill>
            <a:srgbClr val="4654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defRPr sz="32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函数与 Hooks</a:t>
            </a:r>
          </a:p>
        </p:txBody>
      </p:sp>
      <p:sp>
        <p:nvSpPr>
          <p:cNvPr id="638" name="Ref To Bind"/>
          <p:cNvSpPr/>
          <p:nvPr/>
        </p:nvSpPr>
        <p:spPr>
          <a:xfrm>
            <a:off x="6918545" y="3857893"/>
            <a:ext cx="3461255" cy="950819"/>
          </a:xfrm>
          <a:prstGeom prst="roundRect">
            <a:avLst>
              <a:gd name="adj" fmla="val 9687"/>
            </a:avLst>
          </a:prstGeom>
          <a:solidFill>
            <a:srgbClr val="F66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defRPr sz="32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Ref To Bind</a:t>
            </a:r>
          </a:p>
        </p:txBody>
      </p:sp>
      <p:sp>
        <p:nvSpPr>
          <p:cNvPr id="639" name="箭头函数处理"/>
          <p:cNvSpPr/>
          <p:nvPr/>
        </p:nvSpPr>
        <p:spPr>
          <a:xfrm>
            <a:off x="10712913" y="3857893"/>
            <a:ext cx="3461256" cy="950819"/>
          </a:xfrm>
          <a:prstGeom prst="roundRect">
            <a:avLst>
              <a:gd name="adj" fmla="val 9687"/>
            </a:avLst>
          </a:prstGeom>
          <a:solidFill>
            <a:srgbClr val="F66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defRPr sz="32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箭头函数处理</a:t>
            </a:r>
          </a:p>
        </p:txBody>
      </p:sp>
      <p:sp>
        <p:nvSpPr>
          <p:cNvPr id="640" name="Source Map 生成"/>
          <p:cNvSpPr/>
          <p:nvPr/>
        </p:nvSpPr>
        <p:spPr>
          <a:xfrm>
            <a:off x="14507280" y="3857893"/>
            <a:ext cx="3461256" cy="950819"/>
          </a:xfrm>
          <a:prstGeom prst="roundRect">
            <a:avLst>
              <a:gd name="adj" fmla="val 9687"/>
            </a:avLst>
          </a:prstGeom>
          <a:solidFill>
            <a:srgbClr val="F66F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defRPr sz="32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Source Map 生成</a:t>
            </a:r>
          </a:p>
        </p:txBody>
      </p:sp>
      <p:sp>
        <p:nvSpPr>
          <p:cNvPr id="641" name="可被加载的函数"/>
          <p:cNvSpPr/>
          <p:nvPr/>
        </p:nvSpPr>
        <p:spPr>
          <a:xfrm>
            <a:off x="20495967" y="3857893"/>
            <a:ext cx="3461256" cy="950819"/>
          </a:xfrm>
          <a:prstGeom prst="roundRect">
            <a:avLst>
              <a:gd name="adj" fmla="val 9687"/>
            </a:avLst>
          </a:prstGeom>
          <a:solidFill>
            <a:srgbClr val="4654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defRPr sz="32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可被加载的函数</a:t>
            </a:r>
          </a:p>
        </p:txBody>
      </p:sp>
      <p:sp>
        <p:nvSpPr>
          <p:cNvPr id="642" name="Rectangle"/>
          <p:cNvSpPr/>
          <p:nvPr/>
        </p:nvSpPr>
        <p:spPr>
          <a:xfrm>
            <a:off x="6421248" y="2489129"/>
            <a:ext cx="12044584" cy="2908390"/>
          </a:xfrm>
          <a:prstGeom prst="rect">
            <a:avLst/>
          </a:prstGeom>
          <a:ln w="63500">
            <a:solidFill>
              <a:srgbClr val="FFFFFF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3" name="Midway 编译器"/>
          <p:cNvSpPr txBox="1"/>
          <p:nvPr/>
        </p:nvSpPr>
        <p:spPr>
          <a:xfrm>
            <a:off x="10641664" y="2702753"/>
            <a:ext cx="3603753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40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Midway 编译器</a:t>
            </a:r>
          </a:p>
        </p:txBody>
      </p:sp>
      <p:sp>
        <p:nvSpPr>
          <p:cNvPr id="644" name="Line"/>
          <p:cNvSpPr/>
          <p:nvPr/>
        </p:nvSpPr>
        <p:spPr>
          <a:xfrm>
            <a:off x="4795101" y="4332895"/>
            <a:ext cx="1241529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5" name="Line"/>
          <p:cNvSpPr/>
          <p:nvPr/>
        </p:nvSpPr>
        <p:spPr>
          <a:xfrm>
            <a:off x="18850450" y="4333302"/>
            <a:ext cx="1292648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46" name="1.0 版 - 基于编译器实现"/>
          <p:cNvSpPr txBox="1"/>
          <p:nvPr/>
        </p:nvSpPr>
        <p:spPr>
          <a:xfrm>
            <a:off x="18518585" y="1000133"/>
            <a:ext cx="7416020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1.0 版 - 基于编译器实现</a:t>
            </a:r>
          </a:p>
        </p:txBody>
      </p:sp>
      <p:grpSp>
        <p:nvGrpSpPr>
          <p:cNvPr id="652" name="Group"/>
          <p:cNvGrpSpPr/>
          <p:nvPr/>
        </p:nvGrpSpPr>
        <p:grpSpPr>
          <a:xfrm>
            <a:off x="691917" y="6559587"/>
            <a:ext cx="22842179" cy="6741947"/>
            <a:chOff x="0" y="0"/>
            <a:chExt cx="22842177" cy="6741945"/>
          </a:xfrm>
        </p:grpSpPr>
        <p:pic>
          <p:nvPicPr>
            <p:cNvPr id="647" name="carbon - 2020-08-06T135005.123.png" descr="carbon - 2020-08-06T135005.12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447895" cy="67419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651" name="Group"/>
            <p:cNvGrpSpPr/>
            <p:nvPr/>
          </p:nvGrpSpPr>
          <p:grpSpPr>
            <a:xfrm>
              <a:off x="9675375" y="0"/>
              <a:ext cx="13166803" cy="6741946"/>
              <a:chOff x="0" y="0"/>
              <a:chExt cx="13166801" cy="6741945"/>
            </a:xfrm>
          </p:grpSpPr>
          <p:pic>
            <p:nvPicPr>
              <p:cNvPr id="648" name="carbon - 2020-08-06T135254.309.png" descr="carbon - 2020-08-06T135254.309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3718905" y="0"/>
                <a:ext cx="9447897" cy="674194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49" name="Line"/>
              <p:cNvSpPr/>
              <p:nvPr/>
            </p:nvSpPr>
            <p:spPr>
              <a:xfrm>
                <a:off x="0" y="3370972"/>
                <a:ext cx="3491425" cy="1"/>
              </a:xfrm>
              <a:prstGeom prst="line">
                <a:avLst/>
              </a:prstGeom>
              <a:noFill/>
              <a:ln w="127000" cap="flat">
                <a:solidFill>
                  <a:srgbClr val="D9D9D9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200">
                    <a:solidFill>
                      <a:srgbClr val="000000"/>
                    </a:solidFill>
                  </a:defRPr>
                </a:pPr>
              </a:p>
            </p:txBody>
          </p:sp>
          <p:sp>
            <p:nvSpPr>
              <p:cNvPr id="650" name="编译结果"/>
              <p:cNvSpPr txBox="1"/>
              <p:nvPr/>
            </p:nvSpPr>
            <p:spPr>
              <a:xfrm>
                <a:off x="876141" y="2414214"/>
                <a:ext cx="1739141" cy="660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defTabSz="825500">
                  <a:defRPr sz="3200">
                    <a:solidFill>
                      <a:srgbClr val="FFFFFF"/>
                    </a:solidFill>
                    <a:latin typeface="Alibaba-PuHuiTi-R"/>
                    <a:ea typeface="Alibaba-PuHuiTi-R"/>
                    <a:cs typeface="Alibaba-PuHuiTi-R"/>
                    <a:sym typeface="Alibaba-PuHuiTi-R"/>
                  </a:defRPr>
                </a:lvl1pPr>
              </a:lstStyle>
              <a:p>
                <a:pPr/>
                <a:r>
                  <a:t>编译结果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5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不通过参数获取 Ct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不通过参数获取 Ctx</a:t>
            </a:r>
          </a:p>
        </p:txBody>
      </p:sp>
      <p:sp>
        <p:nvSpPr>
          <p:cNvPr id="655" name="2.0 版 - 基于 Node.js  AsyncLocalStorage"/>
          <p:cNvSpPr txBox="1"/>
          <p:nvPr/>
        </p:nvSpPr>
        <p:spPr>
          <a:xfrm>
            <a:off x="15120784" y="1000133"/>
            <a:ext cx="10813821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sz="36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2.0 版 - 基于 Node.js  AsyncLocalStorage</a:t>
            </a:r>
          </a:p>
        </p:txBody>
      </p:sp>
      <p:grpSp>
        <p:nvGrpSpPr>
          <p:cNvPr id="663" name="Group"/>
          <p:cNvGrpSpPr/>
          <p:nvPr/>
        </p:nvGrpSpPr>
        <p:grpSpPr>
          <a:xfrm>
            <a:off x="412787" y="2837974"/>
            <a:ext cx="23558426" cy="2908389"/>
            <a:chOff x="0" y="0"/>
            <a:chExt cx="23558424" cy="2908388"/>
          </a:xfrm>
        </p:grpSpPr>
        <p:sp>
          <p:nvSpPr>
            <p:cNvPr id="656" name="函数与 Hooks"/>
            <p:cNvSpPr/>
            <p:nvPr/>
          </p:nvSpPr>
          <p:spPr>
            <a:xfrm>
              <a:off x="0" y="978785"/>
              <a:ext cx="4015455" cy="950818"/>
            </a:xfrm>
            <a:prstGeom prst="roundRect">
              <a:avLst>
                <a:gd name="adj" fmla="val 9687"/>
              </a:avLst>
            </a:prstGeom>
            <a:solidFill>
              <a:srgbClr val="4654D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825500">
                <a:defRPr sz="32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函数与 Hooks</a:t>
              </a:r>
            </a:p>
          </p:txBody>
        </p:sp>
        <p:sp>
          <p:nvSpPr>
            <p:cNvPr id="657" name="AsyncLocalStorage"/>
            <p:cNvSpPr/>
            <p:nvPr/>
          </p:nvSpPr>
          <p:spPr>
            <a:xfrm>
              <a:off x="11159725" y="978785"/>
              <a:ext cx="4652454" cy="950818"/>
            </a:xfrm>
            <a:prstGeom prst="roundRect">
              <a:avLst>
                <a:gd name="adj" fmla="val 9687"/>
              </a:avLst>
            </a:prstGeom>
            <a:solidFill>
              <a:srgbClr val="64B15A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825500">
                <a:defRPr sz="32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AsyncLocalStorage</a:t>
              </a:r>
            </a:p>
          </p:txBody>
        </p:sp>
        <p:sp>
          <p:nvSpPr>
            <p:cNvPr id="658" name="可运行的函数"/>
            <p:cNvSpPr/>
            <p:nvPr/>
          </p:nvSpPr>
          <p:spPr>
            <a:xfrm>
              <a:off x="20097170" y="978785"/>
              <a:ext cx="3461255" cy="950818"/>
            </a:xfrm>
            <a:prstGeom prst="roundRect">
              <a:avLst>
                <a:gd name="adj" fmla="val 9687"/>
              </a:avLst>
            </a:prstGeom>
            <a:solidFill>
              <a:srgbClr val="4654D4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825500">
                <a:defRPr sz="32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可运行的函数</a:t>
              </a:r>
            </a:p>
          </p:txBody>
        </p:sp>
        <p:sp>
          <p:nvSpPr>
            <p:cNvPr id="659" name="Rectangle"/>
            <p:cNvSpPr/>
            <p:nvPr/>
          </p:nvSpPr>
          <p:spPr>
            <a:xfrm>
              <a:off x="6106388" y="0"/>
              <a:ext cx="12044584" cy="2908389"/>
            </a:xfrm>
            <a:prstGeom prst="rect">
              <a:avLst/>
            </a:prstGeom>
            <a:noFill/>
            <a:ln w="635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60" name="Line"/>
            <p:cNvSpPr/>
            <p:nvPr/>
          </p:nvSpPr>
          <p:spPr>
            <a:xfrm>
              <a:off x="4368324" y="1453787"/>
              <a:ext cx="1241529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661" name="Line"/>
            <p:cNvSpPr/>
            <p:nvPr/>
          </p:nvSpPr>
          <p:spPr>
            <a:xfrm>
              <a:off x="18451653" y="1454193"/>
              <a:ext cx="1292648" cy="1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662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8082266" y="467615"/>
              <a:ext cx="1973157" cy="1973157"/>
            </a:xfrm>
            <a:prstGeom prst="rect">
              <a:avLst/>
            </a:prstGeom>
            <a:ln w="25400" cap="flat">
              <a:noFill/>
              <a:miter lim="400000"/>
            </a:ln>
            <a:effectLst>
              <a:outerShdw sx="100000" sy="100000" kx="0" ky="0" algn="b" rotWithShape="0" blurRad="254000" dist="127000" dir="540000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664" name="carbon (23).png" descr="carbon (23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2480" y="6703469"/>
            <a:ext cx="10342771" cy="670647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pic>
        <p:nvPicPr>
          <p:cNvPr id="66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86810" y="6703469"/>
            <a:ext cx="7917962" cy="67064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64" grpId="2"/>
      <p:bldP build="whole" bldLvl="1" animBg="1" rev="0" advAuto="0" spid="665" grpId="3"/>
      <p:bldP build="whole" bldLvl="1" animBg="1" rev="0" advAuto="0" spid="66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cool-background (1).png" descr="cool-background (1).png"/>
          <p:cNvPicPr>
            <a:picLocks noChangeAspect="1"/>
          </p:cNvPicPr>
          <p:nvPr/>
        </p:nvPicPr>
        <p:blipFill>
          <a:blip r:embed="rId2">
            <a:alphaModFix amt="9127"/>
            <a:extLst/>
          </a:blip>
          <a:srcRect l="375" t="0" r="0" b="15422"/>
          <a:stretch>
            <a:fillRect/>
          </a:stretch>
        </p:blipFill>
        <p:spPr>
          <a:xfrm>
            <a:off x="-3517010" y="-2877390"/>
            <a:ext cx="27230637" cy="1541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92" fill="norm" stroke="1" extrusionOk="0">
                <a:moveTo>
                  <a:pt x="0" y="0"/>
                </a:moveTo>
                <a:lnTo>
                  <a:pt x="326" y="758"/>
                </a:lnTo>
                <a:cubicBezTo>
                  <a:pt x="505" y="1175"/>
                  <a:pt x="1010" y="2218"/>
                  <a:pt x="1447" y="3077"/>
                </a:cubicBezTo>
                <a:cubicBezTo>
                  <a:pt x="2660" y="5458"/>
                  <a:pt x="4305" y="8645"/>
                  <a:pt x="4680" y="9342"/>
                </a:cubicBezTo>
                <a:cubicBezTo>
                  <a:pt x="5157" y="10226"/>
                  <a:pt x="8386" y="15029"/>
                  <a:pt x="8855" y="15550"/>
                </a:cubicBezTo>
                <a:cubicBezTo>
                  <a:pt x="9237" y="15974"/>
                  <a:pt x="10780" y="17580"/>
                  <a:pt x="11309" y="18103"/>
                </a:cubicBezTo>
                <a:cubicBezTo>
                  <a:pt x="11712" y="18502"/>
                  <a:pt x="12054" y="18765"/>
                  <a:pt x="12619" y="19112"/>
                </a:cubicBezTo>
                <a:cubicBezTo>
                  <a:pt x="13799" y="19837"/>
                  <a:pt x="14370" y="20094"/>
                  <a:pt x="14980" y="20173"/>
                </a:cubicBezTo>
                <a:cubicBezTo>
                  <a:pt x="15549" y="20248"/>
                  <a:pt x="16468" y="20251"/>
                  <a:pt x="16509" y="20178"/>
                </a:cubicBezTo>
                <a:cubicBezTo>
                  <a:pt x="16541" y="20121"/>
                  <a:pt x="16391" y="19495"/>
                  <a:pt x="16277" y="19213"/>
                </a:cubicBezTo>
                <a:cubicBezTo>
                  <a:pt x="16229" y="19095"/>
                  <a:pt x="16206" y="18997"/>
                  <a:pt x="16225" y="18996"/>
                </a:cubicBezTo>
                <a:cubicBezTo>
                  <a:pt x="16244" y="18994"/>
                  <a:pt x="16212" y="18947"/>
                  <a:pt x="16155" y="18890"/>
                </a:cubicBezTo>
                <a:cubicBezTo>
                  <a:pt x="16097" y="18832"/>
                  <a:pt x="15931" y="18763"/>
                  <a:pt x="15787" y="18735"/>
                </a:cubicBezTo>
                <a:cubicBezTo>
                  <a:pt x="15642" y="18707"/>
                  <a:pt x="15514" y="18654"/>
                  <a:pt x="15501" y="18618"/>
                </a:cubicBezTo>
                <a:cubicBezTo>
                  <a:pt x="15455" y="18486"/>
                  <a:pt x="15689" y="18425"/>
                  <a:pt x="16417" y="18380"/>
                </a:cubicBezTo>
                <a:cubicBezTo>
                  <a:pt x="17001" y="18344"/>
                  <a:pt x="17184" y="18308"/>
                  <a:pt x="17265" y="18213"/>
                </a:cubicBezTo>
                <a:cubicBezTo>
                  <a:pt x="17349" y="18117"/>
                  <a:pt x="17361" y="18065"/>
                  <a:pt x="17328" y="17954"/>
                </a:cubicBezTo>
                <a:cubicBezTo>
                  <a:pt x="17293" y="17841"/>
                  <a:pt x="17306" y="17798"/>
                  <a:pt x="17402" y="17712"/>
                </a:cubicBezTo>
                <a:cubicBezTo>
                  <a:pt x="17531" y="17597"/>
                  <a:pt x="17618" y="17622"/>
                  <a:pt x="17695" y="17795"/>
                </a:cubicBezTo>
                <a:cubicBezTo>
                  <a:pt x="17740" y="17894"/>
                  <a:pt x="17772" y="17897"/>
                  <a:pt x="17926" y="17815"/>
                </a:cubicBezTo>
                <a:cubicBezTo>
                  <a:pt x="18226" y="17656"/>
                  <a:pt x="18672" y="17277"/>
                  <a:pt x="18672" y="17182"/>
                </a:cubicBezTo>
                <a:cubicBezTo>
                  <a:pt x="18672" y="17052"/>
                  <a:pt x="18428" y="16475"/>
                  <a:pt x="18374" y="16475"/>
                </a:cubicBezTo>
                <a:cubicBezTo>
                  <a:pt x="18348" y="16475"/>
                  <a:pt x="18264" y="16422"/>
                  <a:pt x="18187" y="16357"/>
                </a:cubicBezTo>
                <a:cubicBezTo>
                  <a:pt x="18070" y="16259"/>
                  <a:pt x="18021" y="16254"/>
                  <a:pt x="17894" y="16328"/>
                </a:cubicBezTo>
                <a:cubicBezTo>
                  <a:pt x="17784" y="16392"/>
                  <a:pt x="17728" y="16394"/>
                  <a:pt x="17695" y="16336"/>
                </a:cubicBezTo>
                <a:cubicBezTo>
                  <a:pt x="17663" y="16278"/>
                  <a:pt x="17708" y="16212"/>
                  <a:pt x="17857" y="16099"/>
                </a:cubicBezTo>
                <a:cubicBezTo>
                  <a:pt x="18229" y="15817"/>
                  <a:pt x="19007" y="15121"/>
                  <a:pt x="19007" y="15070"/>
                </a:cubicBezTo>
                <a:cubicBezTo>
                  <a:pt x="19007" y="15042"/>
                  <a:pt x="19135" y="14856"/>
                  <a:pt x="19291" y="14656"/>
                </a:cubicBezTo>
                <a:cubicBezTo>
                  <a:pt x="19446" y="14455"/>
                  <a:pt x="19701" y="14077"/>
                  <a:pt x="19856" y="13814"/>
                </a:cubicBezTo>
                <a:cubicBezTo>
                  <a:pt x="20080" y="13435"/>
                  <a:pt x="20134" y="13303"/>
                  <a:pt x="20115" y="13174"/>
                </a:cubicBezTo>
                <a:cubicBezTo>
                  <a:pt x="20098" y="13052"/>
                  <a:pt x="20122" y="12976"/>
                  <a:pt x="20211" y="12871"/>
                </a:cubicBezTo>
                <a:cubicBezTo>
                  <a:pt x="20276" y="12794"/>
                  <a:pt x="20343" y="12739"/>
                  <a:pt x="20360" y="12748"/>
                </a:cubicBezTo>
                <a:cubicBezTo>
                  <a:pt x="20389" y="12763"/>
                  <a:pt x="20669" y="12174"/>
                  <a:pt x="20799" y="11824"/>
                </a:cubicBezTo>
                <a:cubicBezTo>
                  <a:pt x="20852" y="11682"/>
                  <a:pt x="20851" y="11640"/>
                  <a:pt x="20793" y="11484"/>
                </a:cubicBezTo>
                <a:cubicBezTo>
                  <a:pt x="20757" y="11386"/>
                  <a:pt x="20741" y="11278"/>
                  <a:pt x="20759" y="11244"/>
                </a:cubicBezTo>
                <a:cubicBezTo>
                  <a:pt x="20776" y="11210"/>
                  <a:pt x="20768" y="11205"/>
                  <a:pt x="20741" y="11233"/>
                </a:cubicBezTo>
                <a:cubicBezTo>
                  <a:pt x="20714" y="11260"/>
                  <a:pt x="20679" y="11246"/>
                  <a:pt x="20663" y="11202"/>
                </a:cubicBezTo>
                <a:cubicBezTo>
                  <a:pt x="20648" y="11158"/>
                  <a:pt x="20604" y="11145"/>
                  <a:pt x="20566" y="11174"/>
                </a:cubicBezTo>
                <a:cubicBezTo>
                  <a:pt x="20475" y="11242"/>
                  <a:pt x="20256" y="11219"/>
                  <a:pt x="20209" y="11135"/>
                </a:cubicBezTo>
                <a:cubicBezTo>
                  <a:pt x="20187" y="11097"/>
                  <a:pt x="20253" y="10883"/>
                  <a:pt x="20366" y="10625"/>
                </a:cubicBezTo>
                <a:cubicBezTo>
                  <a:pt x="20615" y="10051"/>
                  <a:pt x="20922" y="9163"/>
                  <a:pt x="21200" y="8213"/>
                </a:cubicBezTo>
                <a:cubicBezTo>
                  <a:pt x="21600" y="6846"/>
                  <a:pt x="21567" y="7285"/>
                  <a:pt x="21567" y="3426"/>
                </a:cubicBezTo>
                <a:lnTo>
                  <a:pt x="21567" y="0"/>
                </a:lnTo>
                <a:lnTo>
                  <a:pt x="10783" y="0"/>
                </a:lnTo>
                <a:lnTo>
                  <a:pt x="0" y="0"/>
                </a:lnTo>
                <a:close/>
                <a:moveTo>
                  <a:pt x="1373" y="5645"/>
                </a:moveTo>
                <a:cubicBezTo>
                  <a:pt x="1345" y="5640"/>
                  <a:pt x="1323" y="5699"/>
                  <a:pt x="1326" y="5826"/>
                </a:cubicBezTo>
                <a:cubicBezTo>
                  <a:pt x="1331" y="6025"/>
                  <a:pt x="1429" y="6255"/>
                  <a:pt x="1947" y="7286"/>
                </a:cubicBezTo>
                <a:cubicBezTo>
                  <a:pt x="2128" y="7646"/>
                  <a:pt x="2291" y="7941"/>
                  <a:pt x="2309" y="7941"/>
                </a:cubicBezTo>
                <a:cubicBezTo>
                  <a:pt x="2362" y="7941"/>
                  <a:pt x="2398" y="7482"/>
                  <a:pt x="2352" y="7385"/>
                </a:cubicBezTo>
                <a:cubicBezTo>
                  <a:pt x="2329" y="7336"/>
                  <a:pt x="2322" y="7276"/>
                  <a:pt x="2336" y="7251"/>
                </a:cubicBezTo>
                <a:cubicBezTo>
                  <a:pt x="2350" y="7226"/>
                  <a:pt x="2312" y="7184"/>
                  <a:pt x="2251" y="7157"/>
                </a:cubicBezTo>
                <a:cubicBezTo>
                  <a:pt x="2191" y="7130"/>
                  <a:pt x="2109" y="7011"/>
                  <a:pt x="2069" y="6892"/>
                </a:cubicBezTo>
                <a:cubicBezTo>
                  <a:pt x="2029" y="6772"/>
                  <a:pt x="1973" y="6693"/>
                  <a:pt x="1943" y="6713"/>
                </a:cubicBezTo>
                <a:cubicBezTo>
                  <a:pt x="1863" y="6767"/>
                  <a:pt x="1479" y="6097"/>
                  <a:pt x="1448" y="5850"/>
                </a:cubicBezTo>
                <a:cubicBezTo>
                  <a:pt x="1432" y="5720"/>
                  <a:pt x="1400" y="5651"/>
                  <a:pt x="1373" y="5645"/>
                </a:cubicBezTo>
                <a:close/>
                <a:moveTo>
                  <a:pt x="2516" y="8015"/>
                </a:moveTo>
                <a:cubicBezTo>
                  <a:pt x="2492" y="8015"/>
                  <a:pt x="2484" y="8046"/>
                  <a:pt x="2497" y="8084"/>
                </a:cubicBezTo>
                <a:cubicBezTo>
                  <a:pt x="2510" y="8122"/>
                  <a:pt x="2500" y="8176"/>
                  <a:pt x="2474" y="8204"/>
                </a:cubicBezTo>
                <a:cubicBezTo>
                  <a:pt x="2445" y="8236"/>
                  <a:pt x="2511" y="8405"/>
                  <a:pt x="2650" y="8654"/>
                </a:cubicBezTo>
                <a:cubicBezTo>
                  <a:pt x="2773" y="8874"/>
                  <a:pt x="2877" y="9054"/>
                  <a:pt x="2881" y="9054"/>
                </a:cubicBezTo>
                <a:cubicBezTo>
                  <a:pt x="2886" y="9054"/>
                  <a:pt x="2880" y="8988"/>
                  <a:pt x="2868" y="8908"/>
                </a:cubicBezTo>
                <a:cubicBezTo>
                  <a:pt x="2856" y="8828"/>
                  <a:pt x="2826" y="8770"/>
                  <a:pt x="2800" y="8778"/>
                </a:cubicBezTo>
                <a:cubicBezTo>
                  <a:pt x="2775" y="8787"/>
                  <a:pt x="2734" y="8694"/>
                  <a:pt x="2710" y="8572"/>
                </a:cubicBezTo>
                <a:cubicBezTo>
                  <a:pt x="2643" y="8241"/>
                  <a:pt x="2564" y="8015"/>
                  <a:pt x="2516" y="8015"/>
                </a:cubicBezTo>
                <a:close/>
                <a:moveTo>
                  <a:pt x="3788" y="10131"/>
                </a:moveTo>
                <a:cubicBezTo>
                  <a:pt x="3772" y="10135"/>
                  <a:pt x="3753" y="10167"/>
                  <a:pt x="3721" y="10231"/>
                </a:cubicBezTo>
                <a:cubicBezTo>
                  <a:pt x="3650" y="10369"/>
                  <a:pt x="3654" y="10385"/>
                  <a:pt x="3840" y="10661"/>
                </a:cubicBezTo>
                <a:cubicBezTo>
                  <a:pt x="3946" y="10818"/>
                  <a:pt x="4075" y="10965"/>
                  <a:pt x="4126" y="10989"/>
                </a:cubicBezTo>
                <a:cubicBezTo>
                  <a:pt x="4180" y="11013"/>
                  <a:pt x="4216" y="11084"/>
                  <a:pt x="4213" y="11158"/>
                </a:cubicBezTo>
                <a:cubicBezTo>
                  <a:pt x="4208" y="11251"/>
                  <a:pt x="4228" y="11273"/>
                  <a:pt x="4286" y="11241"/>
                </a:cubicBezTo>
                <a:cubicBezTo>
                  <a:pt x="4344" y="11208"/>
                  <a:pt x="4379" y="11250"/>
                  <a:pt x="4418" y="11402"/>
                </a:cubicBezTo>
                <a:cubicBezTo>
                  <a:pt x="4447" y="11514"/>
                  <a:pt x="4537" y="11737"/>
                  <a:pt x="4617" y="11897"/>
                </a:cubicBezTo>
                <a:cubicBezTo>
                  <a:pt x="4773" y="12205"/>
                  <a:pt x="6224" y="14551"/>
                  <a:pt x="6487" y="14920"/>
                </a:cubicBezTo>
                <a:cubicBezTo>
                  <a:pt x="6572" y="15041"/>
                  <a:pt x="6659" y="15139"/>
                  <a:pt x="6679" y="15139"/>
                </a:cubicBezTo>
                <a:cubicBezTo>
                  <a:pt x="6699" y="15139"/>
                  <a:pt x="6715" y="14950"/>
                  <a:pt x="6715" y="14719"/>
                </a:cubicBezTo>
                <a:cubicBezTo>
                  <a:pt x="6715" y="14376"/>
                  <a:pt x="6694" y="14252"/>
                  <a:pt x="6600" y="14033"/>
                </a:cubicBezTo>
                <a:cubicBezTo>
                  <a:pt x="6536" y="13887"/>
                  <a:pt x="6484" y="13750"/>
                  <a:pt x="6483" y="13729"/>
                </a:cubicBezTo>
                <a:cubicBezTo>
                  <a:pt x="6482" y="13709"/>
                  <a:pt x="6455" y="13619"/>
                  <a:pt x="6422" y="13531"/>
                </a:cubicBezTo>
                <a:cubicBezTo>
                  <a:pt x="6369" y="13385"/>
                  <a:pt x="6358" y="13381"/>
                  <a:pt x="6313" y="13490"/>
                </a:cubicBezTo>
                <a:cubicBezTo>
                  <a:pt x="6270" y="13594"/>
                  <a:pt x="6251" y="13567"/>
                  <a:pt x="6175" y="13285"/>
                </a:cubicBezTo>
                <a:cubicBezTo>
                  <a:pt x="6126" y="13106"/>
                  <a:pt x="6086" y="12923"/>
                  <a:pt x="6086" y="12878"/>
                </a:cubicBezTo>
                <a:cubicBezTo>
                  <a:pt x="6086" y="12786"/>
                  <a:pt x="5869" y="12433"/>
                  <a:pt x="5773" y="12368"/>
                </a:cubicBezTo>
                <a:cubicBezTo>
                  <a:pt x="5737" y="12343"/>
                  <a:pt x="5707" y="12281"/>
                  <a:pt x="5705" y="12229"/>
                </a:cubicBezTo>
                <a:cubicBezTo>
                  <a:pt x="5695" y="11875"/>
                  <a:pt x="5660" y="11694"/>
                  <a:pt x="5585" y="11601"/>
                </a:cubicBezTo>
                <a:cubicBezTo>
                  <a:pt x="5537" y="11543"/>
                  <a:pt x="5498" y="11451"/>
                  <a:pt x="5498" y="11398"/>
                </a:cubicBezTo>
                <a:cubicBezTo>
                  <a:pt x="5498" y="11233"/>
                  <a:pt x="5293" y="10928"/>
                  <a:pt x="5182" y="10928"/>
                </a:cubicBezTo>
                <a:cubicBezTo>
                  <a:pt x="5124" y="10928"/>
                  <a:pt x="5037" y="10865"/>
                  <a:pt x="4989" y="10789"/>
                </a:cubicBezTo>
                <a:cubicBezTo>
                  <a:pt x="4941" y="10712"/>
                  <a:pt x="4890" y="10654"/>
                  <a:pt x="4875" y="10659"/>
                </a:cubicBezTo>
                <a:cubicBezTo>
                  <a:pt x="4860" y="10665"/>
                  <a:pt x="4804" y="10639"/>
                  <a:pt x="4751" y="10603"/>
                </a:cubicBezTo>
                <a:cubicBezTo>
                  <a:pt x="4679" y="10555"/>
                  <a:pt x="4661" y="10500"/>
                  <a:pt x="4680" y="10394"/>
                </a:cubicBezTo>
                <a:cubicBezTo>
                  <a:pt x="4705" y="10254"/>
                  <a:pt x="4701" y="10254"/>
                  <a:pt x="4567" y="10369"/>
                </a:cubicBezTo>
                <a:cubicBezTo>
                  <a:pt x="4491" y="10435"/>
                  <a:pt x="4413" y="10534"/>
                  <a:pt x="4395" y="10589"/>
                </a:cubicBezTo>
                <a:cubicBezTo>
                  <a:pt x="4350" y="10722"/>
                  <a:pt x="4282" y="10642"/>
                  <a:pt x="4282" y="10456"/>
                </a:cubicBezTo>
                <a:cubicBezTo>
                  <a:pt x="4282" y="10339"/>
                  <a:pt x="4267" y="10323"/>
                  <a:pt x="4211" y="10379"/>
                </a:cubicBezTo>
                <a:cubicBezTo>
                  <a:pt x="4162" y="10427"/>
                  <a:pt x="4110" y="10415"/>
                  <a:pt x="4045" y="10339"/>
                </a:cubicBezTo>
                <a:cubicBezTo>
                  <a:pt x="3992" y="10278"/>
                  <a:pt x="3931" y="10249"/>
                  <a:pt x="3909" y="10274"/>
                </a:cubicBezTo>
                <a:cubicBezTo>
                  <a:pt x="3886" y="10298"/>
                  <a:pt x="3851" y="10267"/>
                  <a:pt x="3831" y="10203"/>
                </a:cubicBezTo>
                <a:cubicBezTo>
                  <a:pt x="3815" y="10152"/>
                  <a:pt x="3803" y="10127"/>
                  <a:pt x="3788" y="10131"/>
                </a:cubicBezTo>
                <a:close/>
                <a:moveTo>
                  <a:pt x="19270" y="15155"/>
                </a:moveTo>
                <a:cubicBezTo>
                  <a:pt x="19170" y="15160"/>
                  <a:pt x="19144" y="15185"/>
                  <a:pt x="19175" y="15250"/>
                </a:cubicBezTo>
                <a:cubicBezTo>
                  <a:pt x="19198" y="15299"/>
                  <a:pt x="19206" y="15358"/>
                  <a:pt x="19192" y="15382"/>
                </a:cubicBezTo>
                <a:cubicBezTo>
                  <a:pt x="19179" y="15405"/>
                  <a:pt x="19212" y="15465"/>
                  <a:pt x="19266" y="15516"/>
                </a:cubicBezTo>
                <a:cubicBezTo>
                  <a:pt x="19320" y="15566"/>
                  <a:pt x="19430" y="15703"/>
                  <a:pt x="19510" y="15819"/>
                </a:cubicBezTo>
                <a:cubicBezTo>
                  <a:pt x="19677" y="16060"/>
                  <a:pt x="19693" y="16067"/>
                  <a:pt x="19758" y="15928"/>
                </a:cubicBezTo>
                <a:cubicBezTo>
                  <a:pt x="19794" y="15851"/>
                  <a:pt x="19790" y="15804"/>
                  <a:pt x="19742" y="15734"/>
                </a:cubicBezTo>
                <a:cubicBezTo>
                  <a:pt x="19707" y="15682"/>
                  <a:pt x="19678" y="15603"/>
                  <a:pt x="19678" y="15557"/>
                </a:cubicBezTo>
                <a:cubicBezTo>
                  <a:pt x="19678" y="15409"/>
                  <a:pt x="19412" y="15147"/>
                  <a:pt x="19270" y="15155"/>
                </a:cubicBezTo>
                <a:close/>
                <a:moveTo>
                  <a:pt x="8610" y="16552"/>
                </a:moveTo>
                <a:cubicBezTo>
                  <a:pt x="8547" y="16554"/>
                  <a:pt x="8548" y="16562"/>
                  <a:pt x="8614" y="16630"/>
                </a:cubicBezTo>
                <a:cubicBezTo>
                  <a:pt x="8655" y="16673"/>
                  <a:pt x="8677" y="16741"/>
                  <a:pt x="8663" y="16781"/>
                </a:cubicBezTo>
                <a:cubicBezTo>
                  <a:pt x="8594" y="16978"/>
                  <a:pt x="8616" y="17252"/>
                  <a:pt x="8713" y="17386"/>
                </a:cubicBezTo>
                <a:cubicBezTo>
                  <a:pt x="8768" y="17462"/>
                  <a:pt x="8813" y="17569"/>
                  <a:pt x="8813" y="17622"/>
                </a:cubicBezTo>
                <a:cubicBezTo>
                  <a:pt x="8813" y="17676"/>
                  <a:pt x="8850" y="17737"/>
                  <a:pt x="8897" y="17758"/>
                </a:cubicBezTo>
                <a:cubicBezTo>
                  <a:pt x="8943" y="17779"/>
                  <a:pt x="8980" y="17845"/>
                  <a:pt x="8980" y="17904"/>
                </a:cubicBezTo>
                <a:cubicBezTo>
                  <a:pt x="8980" y="17994"/>
                  <a:pt x="9624" y="18743"/>
                  <a:pt x="10155" y="19270"/>
                </a:cubicBezTo>
                <a:lnTo>
                  <a:pt x="10302" y="19416"/>
                </a:lnTo>
                <a:lnTo>
                  <a:pt x="10315" y="19083"/>
                </a:lnTo>
                <a:cubicBezTo>
                  <a:pt x="10332" y="18657"/>
                  <a:pt x="10296" y="18405"/>
                  <a:pt x="10219" y="18405"/>
                </a:cubicBezTo>
                <a:cubicBezTo>
                  <a:pt x="10186" y="18405"/>
                  <a:pt x="10139" y="18340"/>
                  <a:pt x="10115" y="18261"/>
                </a:cubicBezTo>
                <a:cubicBezTo>
                  <a:pt x="10091" y="18182"/>
                  <a:pt x="9988" y="18012"/>
                  <a:pt x="9888" y="17884"/>
                </a:cubicBezTo>
                <a:cubicBezTo>
                  <a:pt x="9787" y="17756"/>
                  <a:pt x="9679" y="17569"/>
                  <a:pt x="9649" y="17469"/>
                </a:cubicBezTo>
                <a:cubicBezTo>
                  <a:pt x="9619" y="17369"/>
                  <a:pt x="9570" y="17303"/>
                  <a:pt x="9541" y="17323"/>
                </a:cubicBezTo>
                <a:cubicBezTo>
                  <a:pt x="9511" y="17343"/>
                  <a:pt x="9453" y="17283"/>
                  <a:pt x="9412" y="17189"/>
                </a:cubicBezTo>
                <a:cubicBezTo>
                  <a:pt x="9370" y="17096"/>
                  <a:pt x="9311" y="17035"/>
                  <a:pt x="9280" y="17053"/>
                </a:cubicBezTo>
                <a:cubicBezTo>
                  <a:pt x="9249" y="17071"/>
                  <a:pt x="9178" y="17042"/>
                  <a:pt x="9121" y="16989"/>
                </a:cubicBezTo>
                <a:cubicBezTo>
                  <a:pt x="9041" y="16913"/>
                  <a:pt x="9000" y="16910"/>
                  <a:pt x="8939" y="16977"/>
                </a:cubicBezTo>
                <a:cubicBezTo>
                  <a:pt x="8871" y="17053"/>
                  <a:pt x="8848" y="17030"/>
                  <a:pt x="8770" y="16807"/>
                </a:cubicBezTo>
                <a:cubicBezTo>
                  <a:pt x="8720" y="16665"/>
                  <a:pt x="8648" y="16550"/>
                  <a:pt x="8610" y="16552"/>
                </a:cubicBezTo>
                <a:close/>
                <a:moveTo>
                  <a:pt x="17432" y="18481"/>
                </a:moveTo>
                <a:cubicBezTo>
                  <a:pt x="17378" y="18482"/>
                  <a:pt x="17329" y="18506"/>
                  <a:pt x="17329" y="18553"/>
                </a:cubicBezTo>
                <a:cubicBezTo>
                  <a:pt x="17329" y="18594"/>
                  <a:pt x="17366" y="18627"/>
                  <a:pt x="17410" y="18627"/>
                </a:cubicBezTo>
                <a:cubicBezTo>
                  <a:pt x="17454" y="18627"/>
                  <a:pt x="17532" y="18720"/>
                  <a:pt x="17581" y="18832"/>
                </a:cubicBezTo>
                <a:cubicBezTo>
                  <a:pt x="17631" y="18944"/>
                  <a:pt x="17703" y="19056"/>
                  <a:pt x="17742" y="19080"/>
                </a:cubicBezTo>
                <a:cubicBezTo>
                  <a:pt x="17780" y="19105"/>
                  <a:pt x="17812" y="19159"/>
                  <a:pt x="17812" y="19202"/>
                </a:cubicBezTo>
                <a:cubicBezTo>
                  <a:pt x="17812" y="19244"/>
                  <a:pt x="17859" y="19348"/>
                  <a:pt x="17917" y="19433"/>
                </a:cubicBezTo>
                <a:cubicBezTo>
                  <a:pt x="17974" y="19518"/>
                  <a:pt x="18040" y="19587"/>
                  <a:pt x="18063" y="19587"/>
                </a:cubicBezTo>
                <a:cubicBezTo>
                  <a:pt x="18087" y="19587"/>
                  <a:pt x="18054" y="19520"/>
                  <a:pt x="17991" y="19437"/>
                </a:cubicBezTo>
                <a:cubicBezTo>
                  <a:pt x="17893" y="19308"/>
                  <a:pt x="17884" y="19266"/>
                  <a:pt x="17927" y="19144"/>
                </a:cubicBezTo>
                <a:cubicBezTo>
                  <a:pt x="17971" y="19020"/>
                  <a:pt x="17958" y="18972"/>
                  <a:pt x="17832" y="18780"/>
                </a:cubicBezTo>
                <a:cubicBezTo>
                  <a:pt x="17752" y="18659"/>
                  <a:pt x="17663" y="18573"/>
                  <a:pt x="17635" y="18590"/>
                </a:cubicBezTo>
                <a:cubicBezTo>
                  <a:pt x="17607" y="18607"/>
                  <a:pt x="17572" y="18589"/>
                  <a:pt x="17559" y="18550"/>
                </a:cubicBezTo>
                <a:cubicBezTo>
                  <a:pt x="17542" y="18503"/>
                  <a:pt x="17485" y="18480"/>
                  <a:pt x="17432" y="18481"/>
                </a:cubicBezTo>
                <a:close/>
                <a:moveTo>
                  <a:pt x="11923" y="18977"/>
                </a:moveTo>
                <a:cubicBezTo>
                  <a:pt x="11841" y="18991"/>
                  <a:pt x="11782" y="19072"/>
                  <a:pt x="11807" y="19187"/>
                </a:cubicBezTo>
                <a:cubicBezTo>
                  <a:pt x="11820" y="19244"/>
                  <a:pt x="11811" y="19310"/>
                  <a:pt x="11789" y="19335"/>
                </a:cubicBezTo>
                <a:cubicBezTo>
                  <a:pt x="11767" y="19359"/>
                  <a:pt x="11760" y="19413"/>
                  <a:pt x="11774" y="19454"/>
                </a:cubicBezTo>
                <a:cubicBezTo>
                  <a:pt x="11788" y="19495"/>
                  <a:pt x="11759" y="19547"/>
                  <a:pt x="11710" y="19570"/>
                </a:cubicBezTo>
                <a:cubicBezTo>
                  <a:pt x="11627" y="19608"/>
                  <a:pt x="11625" y="19621"/>
                  <a:pt x="11687" y="19743"/>
                </a:cubicBezTo>
                <a:cubicBezTo>
                  <a:pt x="11727" y="19820"/>
                  <a:pt x="11738" y="19893"/>
                  <a:pt x="11714" y="19919"/>
                </a:cubicBezTo>
                <a:cubicBezTo>
                  <a:pt x="11688" y="19947"/>
                  <a:pt x="11689" y="20049"/>
                  <a:pt x="11716" y="20205"/>
                </a:cubicBezTo>
                <a:cubicBezTo>
                  <a:pt x="11784" y="20588"/>
                  <a:pt x="12073" y="20891"/>
                  <a:pt x="12798" y="21341"/>
                </a:cubicBezTo>
                <a:cubicBezTo>
                  <a:pt x="13017" y="21477"/>
                  <a:pt x="13220" y="21590"/>
                  <a:pt x="13249" y="21592"/>
                </a:cubicBezTo>
                <a:cubicBezTo>
                  <a:pt x="13356" y="21600"/>
                  <a:pt x="13259" y="20557"/>
                  <a:pt x="13129" y="20297"/>
                </a:cubicBezTo>
                <a:cubicBezTo>
                  <a:pt x="13088" y="20216"/>
                  <a:pt x="13054" y="20124"/>
                  <a:pt x="13053" y="20093"/>
                </a:cubicBezTo>
                <a:cubicBezTo>
                  <a:pt x="13051" y="20063"/>
                  <a:pt x="13039" y="20040"/>
                  <a:pt x="13026" y="20043"/>
                </a:cubicBezTo>
                <a:cubicBezTo>
                  <a:pt x="13014" y="20046"/>
                  <a:pt x="12943" y="19968"/>
                  <a:pt x="12869" y="19870"/>
                </a:cubicBezTo>
                <a:cubicBezTo>
                  <a:pt x="12729" y="19684"/>
                  <a:pt x="12589" y="19561"/>
                  <a:pt x="12537" y="19580"/>
                </a:cubicBezTo>
                <a:cubicBezTo>
                  <a:pt x="12521" y="19586"/>
                  <a:pt x="12487" y="19524"/>
                  <a:pt x="12462" y="19443"/>
                </a:cubicBezTo>
                <a:cubicBezTo>
                  <a:pt x="12438" y="19362"/>
                  <a:pt x="12382" y="19295"/>
                  <a:pt x="12338" y="19295"/>
                </a:cubicBezTo>
                <a:cubicBezTo>
                  <a:pt x="12294" y="19295"/>
                  <a:pt x="12246" y="19262"/>
                  <a:pt x="12232" y="19220"/>
                </a:cubicBezTo>
                <a:cubicBezTo>
                  <a:pt x="12217" y="19179"/>
                  <a:pt x="12150" y="19095"/>
                  <a:pt x="12082" y="19033"/>
                </a:cubicBezTo>
                <a:cubicBezTo>
                  <a:pt x="12029" y="18985"/>
                  <a:pt x="11972" y="18969"/>
                  <a:pt x="11923" y="1897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668" name="3. 未来规划"/>
          <p:cNvSpPr txBox="1"/>
          <p:nvPr/>
        </p:nvSpPr>
        <p:spPr>
          <a:xfrm>
            <a:off x="2606954" y="6183629"/>
            <a:ext cx="19170092" cy="134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7200">
                <a:solidFill>
                  <a:srgbClr val="FFFFFF"/>
                </a:solidFill>
                <a:latin typeface="Alibaba-PuHuiTi-L"/>
                <a:ea typeface="Alibaba-PuHuiTi-L"/>
                <a:cs typeface="Alibaba-PuHuiTi-L"/>
                <a:sym typeface="Alibaba-PuHuiTi-L"/>
              </a:defRPr>
            </a:lvl1pPr>
          </a:lstStyle>
          <a:p>
            <a:pPr/>
            <a:r>
              <a:t>3. 未来规划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risma 支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Prisma 支持</a:t>
            </a:r>
          </a:p>
        </p:txBody>
      </p:sp>
      <p:pic>
        <p:nvPicPr>
          <p:cNvPr id="67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931" t="2416" r="931" b="2416"/>
          <a:stretch>
            <a:fillRect/>
          </a:stretch>
        </p:blipFill>
        <p:spPr>
          <a:xfrm>
            <a:off x="14158720" y="7281811"/>
            <a:ext cx="10474086" cy="5825799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07072" y="7281771"/>
            <a:ext cx="7930615" cy="582580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9" name="Group"/>
          <p:cNvGrpSpPr/>
          <p:nvPr/>
        </p:nvGrpSpPr>
        <p:grpSpPr>
          <a:xfrm>
            <a:off x="3631107" y="2906549"/>
            <a:ext cx="17121786" cy="2428516"/>
            <a:chOff x="0" y="0"/>
            <a:chExt cx="17121783" cy="2428515"/>
          </a:xfrm>
        </p:grpSpPr>
        <p:grpSp>
          <p:nvGrpSpPr>
            <p:cNvPr id="675" name="Group"/>
            <p:cNvGrpSpPr/>
            <p:nvPr/>
          </p:nvGrpSpPr>
          <p:grpSpPr>
            <a:xfrm>
              <a:off x="0" y="0"/>
              <a:ext cx="10369178" cy="2428516"/>
              <a:chOff x="0" y="0"/>
              <a:chExt cx="10369177" cy="2428515"/>
            </a:xfrm>
          </p:grpSpPr>
          <p:pic>
            <p:nvPicPr>
              <p:cNvPr id="673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2428516" cy="2428516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>
                <a:outerShdw sx="100000" sy="100000" kx="0" ky="0" algn="b" rotWithShape="0" blurRad="254000" dist="127000" dir="540000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674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4189517" y="0"/>
                <a:ext cx="6179661" cy="24285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676" name="MySQL"/>
            <p:cNvSpPr/>
            <p:nvPr/>
          </p:nvSpPr>
          <p:spPr>
            <a:xfrm>
              <a:off x="10870558" y="896757"/>
              <a:ext cx="1614598" cy="812801"/>
            </a:xfrm>
            <a:prstGeom prst="roundRect">
              <a:avLst>
                <a:gd name="adj" fmla="val 23438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825500">
                <a:defRPr sz="2400">
                  <a:solidFill>
                    <a:srgbClr val="000000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MySQL</a:t>
              </a:r>
            </a:p>
          </p:txBody>
        </p:sp>
        <p:sp>
          <p:nvSpPr>
            <p:cNvPr id="677" name="PostgreSQL"/>
            <p:cNvSpPr/>
            <p:nvPr/>
          </p:nvSpPr>
          <p:spPr>
            <a:xfrm>
              <a:off x="12986537" y="896757"/>
              <a:ext cx="2190914" cy="812801"/>
            </a:xfrm>
            <a:prstGeom prst="roundRect">
              <a:avLst>
                <a:gd name="adj" fmla="val 23438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825500">
                <a:defRPr sz="2400">
                  <a:solidFill>
                    <a:srgbClr val="000000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PostgreSQL</a:t>
              </a:r>
            </a:p>
          </p:txBody>
        </p:sp>
        <p:sp>
          <p:nvSpPr>
            <p:cNvPr id="678" name="SQLite"/>
            <p:cNvSpPr/>
            <p:nvPr/>
          </p:nvSpPr>
          <p:spPr>
            <a:xfrm>
              <a:off x="15678832" y="896757"/>
              <a:ext cx="1442952" cy="812801"/>
            </a:xfrm>
            <a:prstGeom prst="roundRect">
              <a:avLst>
                <a:gd name="adj" fmla="val 23438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 defTabSz="825500">
                <a:defRPr sz="2400">
                  <a:solidFill>
                    <a:srgbClr val="000000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SQLite</a:t>
              </a:r>
            </a:p>
          </p:txBody>
        </p:sp>
      </p:grpSp>
      <p:grpSp>
        <p:nvGrpSpPr>
          <p:cNvPr id="682" name="Group"/>
          <p:cNvGrpSpPr/>
          <p:nvPr/>
        </p:nvGrpSpPr>
        <p:grpSpPr>
          <a:xfrm>
            <a:off x="9860750" y="9735603"/>
            <a:ext cx="3874907" cy="765746"/>
            <a:chOff x="0" y="0"/>
            <a:chExt cx="3874905" cy="765744"/>
          </a:xfrm>
        </p:grpSpPr>
        <p:sp>
          <p:nvSpPr>
            <p:cNvPr id="680" name="Line"/>
            <p:cNvSpPr/>
            <p:nvPr/>
          </p:nvSpPr>
          <p:spPr>
            <a:xfrm>
              <a:off x="0" y="765744"/>
              <a:ext cx="3874906" cy="1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b="1" sz="3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681" name="生成 Prisma Client"/>
            <p:cNvSpPr txBox="1"/>
            <p:nvPr/>
          </p:nvSpPr>
          <p:spPr>
            <a:xfrm>
              <a:off x="346422" y="-1"/>
              <a:ext cx="3182062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b="1" sz="2800">
                  <a:solidFill>
                    <a:srgbClr val="FFFFFF"/>
                  </a:solidFill>
                  <a:latin typeface="Alibaba-PuHuiTi-L"/>
                  <a:ea typeface="Alibaba-PuHuiTi-L"/>
                  <a:cs typeface="Alibaba-PuHuiTi-L"/>
                  <a:sym typeface="Alibaba-PuHuiTi-L"/>
                </a:defRPr>
              </a:lvl1pPr>
            </a:lstStyle>
            <a:p>
              <a:pPr/>
              <a:r>
                <a:t>生成 Prisma Client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2" grpId="1"/>
      <p:bldP build="whole" bldLvl="1" animBg="1" rev="0" advAuto="0" spid="682" grpId="2"/>
      <p:bldP build="whole" bldLvl="1" animBg="1" rev="0" advAuto="0" spid="671" grpId="3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risma 支持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Prisma 支持</a:t>
            </a:r>
          </a:p>
        </p:txBody>
      </p:sp>
      <p:pic>
        <p:nvPicPr>
          <p:cNvPr id="6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2518" y="3970708"/>
            <a:ext cx="20298964" cy="4311067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从前端到后端再到数据库的全链路类型安全方案"/>
          <p:cNvSpPr txBox="1"/>
          <p:nvPr/>
        </p:nvSpPr>
        <p:spPr>
          <a:xfrm>
            <a:off x="3737000" y="10477650"/>
            <a:ext cx="16910000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825500">
              <a:defRPr b="1" sz="6400">
                <a:solidFill>
                  <a:srgbClr val="FFFFFF"/>
                </a:solidFill>
                <a:latin typeface="Alibaba-PuHuiTi-L"/>
                <a:ea typeface="Alibaba-PuHuiTi-L"/>
                <a:cs typeface="Alibaba-PuHuiTi-L"/>
                <a:sym typeface="Alibaba-PuHuiTi-L"/>
              </a:defRPr>
            </a:pPr>
            <a:r>
              <a:t>从</a:t>
            </a:r>
            <a:r>
              <a:rPr>
                <a:solidFill>
                  <a:schemeClr val="accent1"/>
                </a:solidFill>
              </a:rPr>
              <a:t>前端</a:t>
            </a:r>
            <a:r>
              <a:t>到</a:t>
            </a:r>
            <a:r>
              <a:rPr>
                <a:solidFill>
                  <a:schemeClr val="accent5"/>
                </a:solidFill>
              </a:rPr>
              <a:t>后端</a:t>
            </a:r>
            <a:r>
              <a:t>再到</a:t>
            </a:r>
            <a:r>
              <a:rPr>
                <a:solidFill>
                  <a:schemeClr val="accent6"/>
                </a:solidFill>
              </a:rPr>
              <a:t>数据库</a:t>
            </a:r>
            <a:r>
              <a:t>的全链路类型安全方案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68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44490" t="0" r="0" b="0"/>
          <a:stretch>
            <a:fillRect/>
          </a:stretch>
        </p:blipFill>
        <p:spPr>
          <a:xfrm>
            <a:off x="14303224" y="0"/>
            <a:ext cx="19758189" cy="13716089"/>
          </a:xfrm>
          <a:prstGeom prst="rect">
            <a:avLst/>
          </a:prstGeom>
          <a:ln w="12700">
            <a:miter lim="400000"/>
          </a:ln>
        </p:spPr>
      </p:pic>
      <p:sp>
        <p:nvSpPr>
          <p:cNvPr id="690" name="Rectangle"/>
          <p:cNvSpPr/>
          <p:nvPr/>
        </p:nvSpPr>
        <p:spPr>
          <a:xfrm>
            <a:off x="106563" y="-1278"/>
            <a:ext cx="14234698" cy="13718556"/>
          </a:xfrm>
          <a:prstGeom prst="rect">
            <a:avLst/>
          </a:prstGeom>
          <a:gradFill>
            <a:gsLst>
              <a:gs pos="0">
                <a:srgbClr val="2B2D3A"/>
              </a:gs>
              <a:gs pos="100000">
                <a:srgbClr val="000000"/>
              </a:gs>
            </a:gsLst>
          </a:gra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691" name="关注我们"/>
          <p:cNvSpPr txBox="1"/>
          <p:nvPr/>
        </p:nvSpPr>
        <p:spPr>
          <a:xfrm>
            <a:off x="845324" y="962033"/>
            <a:ext cx="2146301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000">
                <a:solidFill>
                  <a:srgbClr val="E7D5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关注我们</a:t>
            </a:r>
          </a:p>
        </p:txBody>
      </p:sp>
      <p:pic>
        <p:nvPicPr>
          <p:cNvPr id="6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45396" y="6804414"/>
            <a:ext cx="3949701" cy="5092701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N"/>
          <p:cNvSpPr/>
          <p:nvPr/>
        </p:nvSpPr>
        <p:spPr>
          <a:xfrm>
            <a:off x="12806719" y="6838941"/>
            <a:ext cx="3988990" cy="502364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</a:t>
            </a:r>
          </a:p>
        </p:txBody>
      </p:sp>
      <p:pic>
        <p:nvPicPr>
          <p:cNvPr id="69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48503" y="7846893"/>
            <a:ext cx="3705422" cy="3705421"/>
          </a:xfrm>
          <a:prstGeom prst="rect">
            <a:avLst/>
          </a:prstGeom>
          <a:ln w="12700">
            <a:miter lim="400000"/>
          </a:ln>
        </p:spPr>
      </p:pic>
      <p:sp>
        <p:nvSpPr>
          <p:cNvPr id="695" name="Node 地下铁"/>
          <p:cNvSpPr txBox="1"/>
          <p:nvPr/>
        </p:nvSpPr>
        <p:spPr>
          <a:xfrm>
            <a:off x="13664223" y="7168307"/>
            <a:ext cx="227398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3000">
                <a:solidFill>
                  <a:srgbClr val="000000"/>
                </a:solidFill>
              </a:defRPr>
            </a:lvl1pPr>
          </a:lstStyle>
          <a:p>
            <a:pPr/>
            <a:r>
              <a:t>Node 地下铁</a:t>
            </a:r>
          </a:p>
        </p:txBody>
      </p:sp>
      <p:sp>
        <p:nvSpPr>
          <p:cNvPr id="696" name="https://github.com/midwayjs/midway"/>
          <p:cNvSpPr txBox="1"/>
          <p:nvPr/>
        </p:nvSpPr>
        <p:spPr>
          <a:xfrm>
            <a:off x="7447315" y="3196838"/>
            <a:ext cx="11495152" cy="907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 algn="ctr" defTabSz="825500">
              <a:defRPr sz="5400">
                <a:solidFill>
                  <a:srgbClr val="E7D5C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https://github.com/midwayjs/midway</a:t>
            </a:r>
          </a:p>
        </p:txBody>
      </p:sp>
      <p:sp>
        <p:nvSpPr>
          <p:cNvPr id="697" name="https://midwayjs.org"/>
          <p:cNvSpPr txBox="1"/>
          <p:nvPr/>
        </p:nvSpPr>
        <p:spPr>
          <a:xfrm>
            <a:off x="7445171" y="4772444"/>
            <a:ext cx="6381827" cy="907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normAutofit fontScale="100000" lnSpcReduction="0"/>
          </a:bodyPr>
          <a:lstStyle>
            <a:lvl1pPr algn="ctr" defTabSz="825500">
              <a:defRPr sz="5400">
                <a:solidFill>
                  <a:srgbClr val="E7D5C2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5" invalidUrl="" action="" tgtFrame="" tooltip="" history="1" highlightClick="0" endSnd="0"/>
              </a:rPr>
              <a:t>https://midwayjs.org</a:t>
            </a:r>
          </a:p>
        </p:txBody>
      </p:sp>
      <p:sp>
        <p:nvSpPr>
          <p:cNvPr id="698" name="Star"/>
          <p:cNvSpPr/>
          <p:nvPr/>
        </p:nvSpPr>
        <p:spPr>
          <a:xfrm>
            <a:off x="5781479" y="3018988"/>
            <a:ext cx="1328627" cy="126359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rgbClr val="BC936D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cool-background (1).png" descr="cool-background (1).png"/>
          <p:cNvPicPr>
            <a:picLocks noChangeAspect="1"/>
          </p:cNvPicPr>
          <p:nvPr/>
        </p:nvPicPr>
        <p:blipFill>
          <a:blip r:embed="rId2">
            <a:alphaModFix amt="9127"/>
            <a:extLst/>
          </a:blip>
          <a:srcRect l="375" t="0" r="0" b="15422"/>
          <a:stretch>
            <a:fillRect/>
          </a:stretch>
        </p:blipFill>
        <p:spPr>
          <a:xfrm>
            <a:off x="-3517010" y="-2877390"/>
            <a:ext cx="27230637" cy="1541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92" fill="norm" stroke="1" extrusionOk="0">
                <a:moveTo>
                  <a:pt x="0" y="0"/>
                </a:moveTo>
                <a:lnTo>
                  <a:pt x="326" y="758"/>
                </a:lnTo>
                <a:cubicBezTo>
                  <a:pt x="505" y="1175"/>
                  <a:pt x="1010" y="2218"/>
                  <a:pt x="1447" y="3077"/>
                </a:cubicBezTo>
                <a:cubicBezTo>
                  <a:pt x="2660" y="5458"/>
                  <a:pt x="4305" y="8645"/>
                  <a:pt x="4680" y="9342"/>
                </a:cubicBezTo>
                <a:cubicBezTo>
                  <a:pt x="5157" y="10226"/>
                  <a:pt x="8386" y="15029"/>
                  <a:pt x="8855" y="15550"/>
                </a:cubicBezTo>
                <a:cubicBezTo>
                  <a:pt x="9237" y="15974"/>
                  <a:pt x="10780" y="17580"/>
                  <a:pt x="11309" y="18103"/>
                </a:cubicBezTo>
                <a:cubicBezTo>
                  <a:pt x="11712" y="18502"/>
                  <a:pt x="12054" y="18765"/>
                  <a:pt x="12619" y="19112"/>
                </a:cubicBezTo>
                <a:cubicBezTo>
                  <a:pt x="13799" y="19837"/>
                  <a:pt x="14370" y="20094"/>
                  <a:pt x="14980" y="20173"/>
                </a:cubicBezTo>
                <a:cubicBezTo>
                  <a:pt x="15549" y="20248"/>
                  <a:pt x="16468" y="20251"/>
                  <a:pt x="16509" y="20178"/>
                </a:cubicBezTo>
                <a:cubicBezTo>
                  <a:pt x="16541" y="20121"/>
                  <a:pt x="16391" y="19495"/>
                  <a:pt x="16277" y="19213"/>
                </a:cubicBezTo>
                <a:cubicBezTo>
                  <a:pt x="16229" y="19095"/>
                  <a:pt x="16206" y="18997"/>
                  <a:pt x="16225" y="18996"/>
                </a:cubicBezTo>
                <a:cubicBezTo>
                  <a:pt x="16244" y="18994"/>
                  <a:pt x="16212" y="18947"/>
                  <a:pt x="16155" y="18890"/>
                </a:cubicBezTo>
                <a:cubicBezTo>
                  <a:pt x="16097" y="18832"/>
                  <a:pt x="15931" y="18763"/>
                  <a:pt x="15787" y="18735"/>
                </a:cubicBezTo>
                <a:cubicBezTo>
                  <a:pt x="15642" y="18707"/>
                  <a:pt x="15514" y="18654"/>
                  <a:pt x="15501" y="18618"/>
                </a:cubicBezTo>
                <a:cubicBezTo>
                  <a:pt x="15455" y="18486"/>
                  <a:pt x="15689" y="18425"/>
                  <a:pt x="16417" y="18380"/>
                </a:cubicBezTo>
                <a:cubicBezTo>
                  <a:pt x="17001" y="18344"/>
                  <a:pt x="17184" y="18308"/>
                  <a:pt x="17265" y="18213"/>
                </a:cubicBezTo>
                <a:cubicBezTo>
                  <a:pt x="17349" y="18117"/>
                  <a:pt x="17361" y="18065"/>
                  <a:pt x="17328" y="17954"/>
                </a:cubicBezTo>
                <a:cubicBezTo>
                  <a:pt x="17293" y="17841"/>
                  <a:pt x="17306" y="17798"/>
                  <a:pt x="17402" y="17712"/>
                </a:cubicBezTo>
                <a:cubicBezTo>
                  <a:pt x="17531" y="17597"/>
                  <a:pt x="17618" y="17622"/>
                  <a:pt x="17695" y="17795"/>
                </a:cubicBezTo>
                <a:cubicBezTo>
                  <a:pt x="17740" y="17894"/>
                  <a:pt x="17772" y="17897"/>
                  <a:pt x="17926" y="17815"/>
                </a:cubicBezTo>
                <a:cubicBezTo>
                  <a:pt x="18226" y="17656"/>
                  <a:pt x="18672" y="17277"/>
                  <a:pt x="18672" y="17182"/>
                </a:cubicBezTo>
                <a:cubicBezTo>
                  <a:pt x="18672" y="17052"/>
                  <a:pt x="18428" y="16475"/>
                  <a:pt x="18374" y="16475"/>
                </a:cubicBezTo>
                <a:cubicBezTo>
                  <a:pt x="18348" y="16475"/>
                  <a:pt x="18264" y="16422"/>
                  <a:pt x="18187" y="16357"/>
                </a:cubicBezTo>
                <a:cubicBezTo>
                  <a:pt x="18070" y="16259"/>
                  <a:pt x="18021" y="16254"/>
                  <a:pt x="17894" y="16328"/>
                </a:cubicBezTo>
                <a:cubicBezTo>
                  <a:pt x="17784" y="16392"/>
                  <a:pt x="17728" y="16394"/>
                  <a:pt x="17695" y="16336"/>
                </a:cubicBezTo>
                <a:cubicBezTo>
                  <a:pt x="17663" y="16278"/>
                  <a:pt x="17708" y="16212"/>
                  <a:pt x="17857" y="16099"/>
                </a:cubicBezTo>
                <a:cubicBezTo>
                  <a:pt x="18229" y="15817"/>
                  <a:pt x="19007" y="15121"/>
                  <a:pt x="19007" y="15070"/>
                </a:cubicBezTo>
                <a:cubicBezTo>
                  <a:pt x="19007" y="15042"/>
                  <a:pt x="19135" y="14856"/>
                  <a:pt x="19291" y="14656"/>
                </a:cubicBezTo>
                <a:cubicBezTo>
                  <a:pt x="19446" y="14455"/>
                  <a:pt x="19701" y="14077"/>
                  <a:pt x="19856" y="13814"/>
                </a:cubicBezTo>
                <a:cubicBezTo>
                  <a:pt x="20080" y="13435"/>
                  <a:pt x="20134" y="13303"/>
                  <a:pt x="20115" y="13174"/>
                </a:cubicBezTo>
                <a:cubicBezTo>
                  <a:pt x="20098" y="13052"/>
                  <a:pt x="20122" y="12976"/>
                  <a:pt x="20211" y="12871"/>
                </a:cubicBezTo>
                <a:cubicBezTo>
                  <a:pt x="20276" y="12794"/>
                  <a:pt x="20343" y="12739"/>
                  <a:pt x="20360" y="12748"/>
                </a:cubicBezTo>
                <a:cubicBezTo>
                  <a:pt x="20389" y="12763"/>
                  <a:pt x="20669" y="12174"/>
                  <a:pt x="20799" y="11824"/>
                </a:cubicBezTo>
                <a:cubicBezTo>
                  <a:pt x="20852" y="11682"/>
                  <a:pt x="20851" y="11640"/>
                  <a:pt x="20793" y="11484"/>
                </a:cubicBezTo>
                <a:cubicBezTo>
                  <a:pt x="20757" y="11386"/>
                  <a:pt x="20741" y="11278"/>
                  <a:pt x="20759" y="11244"/>
                </a:cubicBezTo>
                <a:cubicBezTo>
                  <a:pt x="20776" y="11210"/>
                  <a:pt x="20768" y="11205"/>
                  <a:pt x="20741" y="11233"/>
                </a:cubicBezTo>
                <a:cubicBezTo>
                  <a:pt x="20714" y="11260"/>
                  <a:pt x="20679" y="11246"/>
                  <a:pt x="20663" y="11202"/>
                </a:cubicBezTo>
                <a:cubicBezTo>
                  <a:pt x="20648" y="11158"/>
                  <a:pt x="20604" y="11145"/>
                  <a:pt x="20566" y="11174"/>
                </a:cubicBezTo>
                <a:cubicBezTo>
                  <a:pt x="20475" y="11242"/>
                  <a:pt x="20256" y="11219"/>
                  <a:pt x="20209" y="11135"/>
                </a:cubicBezTo>
                <a:cubicBezTo>
                  <a:pt x="20187" y="11097"/>
                  <a:pt x="20253" y="10883"/>
                  <a:pt x="20366" y="10625"/>
                </a:cubicBezTo>
                <a:cubicBezTo>
                  <a:pt x="20615" y="10051"/>
                  <a:pt x="20922" y="9163"/>
                  <a:pt x="21200" y="8213"/>
                </a:cubicBezTo>
                <a:cubicBezTo>
                  <a:pt x="21600" y="6846"/>
                  <a:pt x="21567" y="7285"/>
                  <a:pt x="21567" y="3426"/>
                </a:cubicBezTo>
                <a:lnTo>
                  <a:pt x="21567" y="0"/>
                </a:lnTo>
                <a:lnTo>
                  <a:pt x="10783" y="0"/>
                </a:lnTo>
                <a:lnTo>
                  <a:pt x="0" y="0"/>
                </a:lnTo>
                <a:close/>
                <a:moveTo>
                  <a:pt x="1373" y="5645"/>
                </a:moveTo>
                <a:cubicBezTo>
                  <a:pt x="1345" y="5640"/>
                  <a:pt x="1323" y="5699"/>
                  <a:pt x="1326" y="5826"/>
                </a:cubicBezTo>
                <a:cubicBezTo>
                  <a:pt x="1331" y="6025"/>
                  <a:pt x="1429" y="6255"/>
                  <a:pt x="1947" y="7286"/>
                </a:cubicBezTo>
                <a:cubicBezTo>
                  <a:pt x="2128" y="7646"/>
                  <a:pt x="2291" y="7941"/>
                  <a:pt x="2309" y="7941"/>
                </a:cubicBezTo>
                <a:cubicBezTo>
                  <a:pt x="2362" y="7941"/>
                  <a:pt x="2398" y="7482"/>
                  <a:pt x="2352" y="7385"/>
                </a:cubicBezTo>
                <a:cubicBezTo>
                  <a:pt x="2329" y="7336"/>
                  <a:pt x="2322" y="7276"/>
                  <a:pt x="2336" y="7251"/>
                </a:cubicBezTo>
                <a:cubicBezTo>
                  <a:pt x="2350" y="7226"/>
                  <a:pt x="2312" y="7184"/>
                  <a:pt x="2251" y="7157"/>
                </a:cubicBezTo>
                <a:cubicBezTo>
                  <a:pt x="2191" y="7130"/>
                  <a:pt x="2109" y="7011"/>
                  <a:pt x="2069" y="6892"/>
                </a:cubicBezTo>
                <a:cubicBezTo>
                  <a:pt x="2029" y="6772"/>
                  <a:pt x="1973" y="6693"/>
                  <a:pt x="1943" y="6713"/>
                </a:cubicBezTo>
                <a:cubicBezTo>
                  <a:pt x="1863" y="6767"/>
                  <a:pt x="1479" y="6097"/>
                  <a:pt x="1448" y="5850"/>
                </a:cubicBezTo>
                <a:cubicBezTo>
                  <a:pt x="1432" y="5720"/>
                  <a:pt x="1400" y="5651"/>
                  <a:pt x="1373" y="5645"/>
                </a:cubicBezTo>
                <a:close/>
                <a:moveTo>
                  <a:pt x="2516" y="8015"/>
                </a:moveTo>
                <a:cubicBezTo>
                  <a:pt x="2492" y="8015"/>
                  <a:pt x="2484" y="8046"/>
                  <a:pt x="2497" y="8084"/>
                </a:cubicBezTo>
                <a:cubicBezTo>
                  <a:pt x="2510" y="8122"/>
                  <a:pt x="2500" y="8176"/>
                  <a:pt x="2474" y="8204"/>
                </a:cubicBezTo>
                <a:cubicBezTo>
                  <a:pt x="2445" y="8236"/>
                  <a:pt x="2511" y="8405"/>
                  <a:pt x="2650" y="8654"/>
                </a:cubicBezTo>
                <a:cubicBezTo>
                  <a:pt x="2773" y="8874"/>
                  <a:pt x="2877" y="9054"/>
                  <a:pt x="2881" y="9054"/>
                </a:cubicBezTo>
                <a:cubicBezTo>
                  <a:pt x="2886" y="9054"/>
                  <a:pt x="2880" y="8988"/>
                  <a:pt x="2868" y="8908"/>
                </a:cubicBezTo>
                <a:cubicBezTo>
                  <a:pt x="2856" y="8828"/>
                  <a:pt x="2826" y="8770"/>
                  <a:pt x="2800" y="8778"/>
                </a:cubicBezTo>
                <a:cubicBezTo>
                  <a:pt x="2775" y="8787"/>
                  <a:pt x="2734" y="8694"/>
                  <a:pt x="2710" y="8572"/>
                </a:cubicBezTo>
                <a:cubicBezTo>
                  <a:pt x="2643" y="8241"/>
                  <a:pt x="2564" y="8015"/>
                  <a:pt x="2516" y="8015"/>
                </a:cubicBezTo>
                <a:close/>
                <a:moveTo>
                  <a:pt x="3788" y="10131"/>
                </a:moveTo>
                <a:cubicBezTo>
                  <a:pt x="3772" y="10135"/>
                  <a:pt x="3753" y="10167"/>
                  <a:pt x="3721" y="10231"/>
                </a:cubicBezTo>
                <a:cubicBezTo>
                  <a:pt x="3650" y="10369"/>
                  <a:pt x="3654" y="10385"/>
                  <a:pt x="3840" y="10661"/>
                </a:cubicBezTo>
                <a:cubicBezTo>
                  <a:pt x="3946" y="10818"/>
                  <a:pt x="4075" y="10965"/>
                  <a:pt x="4126" y="10989"/>
                </a:cubicBezTo>
                <a:cubicBezTo>
                  <a:pt x="4180" y="11013"/>
                  <a:pt x="4216" y="11084"/>
                  <a:pt x="4213" y="11158"/>
                </a:cubicBezTo>
                <a:cubicBezTo>
                  <a:pt x="4208" y="11251"/>
                  <a:pt x="4228" y="11273"/>
                  <a:pt x="4286" y="11241"/>
                </a:cubicBezTo>
                <a:cubicBezTo>
                  <a:pt x="4344" y="11208"/>
                  <a:pt x="4379" y="11250"/>
                  <a:pt x="4418" y="11402"/>
                </a:cubicBezTo>
                <a:cubicBezTo>
                  <a:pt x="4447" y="11514"/>
                  <a:pt x="4537" y="11737"/>
                  <a:pt x="4617" y="11897"/>
                </a:cubicBezTo>
                <a:cubicBezTo>
                  <a:pt x="4773" y="12205"/>
                  <a:pt x="6224" y="14551"/>
                  <a:pt x="6487" y="14920"/>
                </a:cubicBezTo>
                <a:cubicBezTo>
                  <a:pt x="6572" y="15041"/>
                  <a:pt x="6659" y="15139"/>
                  <a:pt x="6679" y="15139"/>
                </a:cubicBezTo>
                <a:cubicBezTo>
                  <a:pt x="6699" y="15139"/>
                  <a:pt x="6715" y="14950"/>
                  <a:pt x="6715" y="14719"/>
                </a:cubicBezTo>
                <a:cubicBezTo>
                  <a:pt x="6715" y="14376"/>
                  <a:pt x="6694" y="14252"/>
                  <a:pt x="6600" y="14033"/>
                </a:cubicBezTo>
                <a:cubicBezTo>
                  <a:pt x="6536" y="13887"/>
                  <a:pt x="6484" y="13750"/>
                  <a:pt x="6483" y="13729"/>
                </a:cubicBezTo>
                <a:cubicBezTo>
                  <a:pt x="6482" y="13709"/>
                  <a:pt x="6455" y="13619"/>
                  <a:pt x="6422" y="13531"/>
                </a:cubicBezTo>
                <a:cubicBezTo>
                  <a:pt x="6369" y="13385"/>
                  <a:pt x="6358" y="13381"/>
                  <a:pt x="6313" y="13490"/>
                </a:cubicBezTo>
                <a:cubicBezTo>
                  <a:pt x="6270" y="13594"/>
                  <a:pt x="6251" y="13567"/>
                  <a:pt x="6175" y="13285"/>
                </a:cubicBezTo>
                <a:cubicBezTo>
                  <a:pt x="6126" y="13106"/>
                  <a:pt x="6086" y="12923"/>
                  <a:pt x="6086" y="12878"/>
                </a:cubicBezTo>
                <a:cubicBezTo>
                  <a:pt x="6086" y="12786"/>
                  <a:pt x="5869" y="12433"/>
                  <a:pt x="5773" y="12368"/>
                </a:cubicBezTo>
                <a:cubicBezTo>
                  <a:pt x="5737" y="12343"/>
                  <a:pt x="5707" y="12281"/>
                  <a:pt x="5705" y="12229"/>
                </a:cubicBezTo>
                <a:cubicBezTo>
                  <a:pt x="5695" y="11875"/>
                  <a:pt x="5660" y="11694"/>
                  <a:pt x="5585" y="11601"/>
                </a:cubicBezTo>
                <a:cubicBezTo>
                  <a:pt x="5537" y="11543"/>
                  <a:pt x="5498" y="11451"/>
                  <a:pt x="5498" y="11398"/>
                </a:cubicBezTo>
                <a:cubicBezTo>
                  <a:pt x="5498" y="11233"/>
                  <a:pt x="5293" y="10928"/>
                  <a:pt x="5182" y="10928"/>
                </a:cubicBezTo>
                <a:cubicBezTo>
                  <a:pt x="5124" y="10928"/>
                  <a:pt x="5037" y="10865"/>
                  <a:pt x="4989" y="10789"/>
                </a:cubicBezTo>
                <a:cubicBezTo>
                  <a:pt x="4941" y="10712"/>
                  <a:pt x="4890" y="10654"/>
                  <a:pt x="4875" y="10659"/>
                </a:cubicBezTo>
                <a:cubicBezTo>
                  <a:pt x="4860" y="10665"/>
                  <a:pt x="4804" y="10639"/>
                  <a:pt x="4751" y="10603"/>
                </a:cubicBezTo>
                <a:cubicBezTo>
                  <a:pt x="4679" y="10555"/>
                  <a:pt x="4661" y="10500"/>
                  <a:pt x="4680" y="10394"/>
                </a:cubicBezTo>
                <a:cubicBezTo>
                  <a:pt x="4705" y="10254"/>
                  <a:pt x="4701" y="10254"/>
                  <a:pt x="4567" y="10369"/>
                </a:cubicBezTo>
                <a:cubicBezTo>
                  <a:pt x="4491" y="10435"/>
                  <a:pt x="4413" y="10534"/>
                  <a:pt x="4395" y="10589"/>
                </a:cubicBezTo>
                <a:cubicBezTo>
                  <a:pt x="4350" y="10722"/>
                  <a:pt x="4282" y="10642"/>
                  <a:pt x="4282" y="10456"/>
                </a:cubicBezTo>
                <a:cubicBezTo>
                  <a:pt x="4282" y="10339"/>
                  <a:pt x="4267" y="10323"/>
                  <a:pt x="4211" y="10379"/>
                </a:cubicBezTo>
                <a:cubicBezTo>
                  <a:pt x="4162" y="10427"/>
                  <a:pt x="4110" y="10415"/>
                  <a:pt x="4045" y="10339"/>
                </a:cubicBezTo>
                <a:cubicBezTo>
                  <a:pt x="3992" y="10278"/>
                  <a:pt x="3931" y="10249"/>
                  <a:pt x="3909" y="10274"/>
                </a:cubicBezTo>
                <a:cubicBezTo>
                  <a:pt x="3886" y="10298"/>
                  <a:pt x="3851" y="10267"/>
                  <a:pt x="3831" y="10203"/>
                </a:cubicBezTo>
                <a:cubicBezTo>
                  <a:pt x="3815" y="10152"/>
                  <a:pt x="3803" y="10127"/>
                  <a:pt x="3788" y="10131"/>
                </a:cubicBezTo>
                <a:close/>
                <a:moveTo>
                  <a:pt x="19270" y="15155"/>
                </a:moveTo>
                <a:cubicBezTo>
                  <a:pt x="19170" y="15160"/>
                  <a:pt x="19144" y="15185"/>
                  <a:pt x="19175" y="15250"/>
                </a:cubicBezTo>
                <a:cubicBezTo>
                  <a:pt x="19198" y="15299"/>
                  <a:pt x="19206" y="15358"/>
                  <a:pt x="19192" y="15382"/>
                </a:cubicBezTo>
                <a:cubicBezTo>
                  <a:pt x="19179" y="15405"/>
                  <a:pt x="19212" y="15465"/>
                  <a:pt x="19266" y="15516"/>
                </a:cubicBezTo>
                <a:cubicBezTo>
                  <a:pt x="19320" y="15566"/>
                  <a:pt x="19430" y="15703"/>
                  <a:pt x="19510" y="15819"/>
                </a:cubicBezTo>
                <a:cubicBezTo>
                  <a:pt x="19677" y="16060"/>
                  <a:pt x="19693" y="16067"/>
                  <a:pt x="19758" y="15928"/>
                </a:cubicBezTo>
                <a:cubicBezTo>
                  <a:pt x="19794" y="15851"/>
                  <a:pt x="19790" y="15804"/>
                  <a:pt x="19742" y="15734"/>
                </a:cubicBezTo>
                <a:cubicBezTo>
                  <a:pt x="19707" y="15682"/>
                  <a:pt x="19678" y="15603"/>
                  <a:pt x="19678" y="15557"/>
                </a:cubicBezTo>
                <a:cubicBezTo>
                  <a:pt x="19678" y="15409"/>
                  <a:pt x="19412" y="15147"/>
                  <a:pt x="19270" y="15155"/>
                </a:cubicBezTo>
                <a:close/>
                <a:moveTo>
                  <a:pt x="8610" y="16552"/>
                </a:moveTo>
                <a:cubicBezTo>
                  <a:pt x="8547" y="16554"/>
                  <a:pt x="8548" y="16562"/>
                  <a:pt x="8614" y="16630"/>
                </a:cubicBezTo>
                <a:cubicBezTo>
                  <a:pt x="8655" y="16673"/>
                  <a:pt x="8677" y="16741"/>
                  <a:pt x="8663" y="16781"/>
                </a:cubicBezTo>
                <a:cubicBezTo>
                  <a:pt x="8594" y="16978"/>
                  <a:pt x="8616" y="17252"/>
                  <a:pt x="8713" y="17386"/>
                </a:cubicBezTo>
                <a:cubicBezTo>
                  <a:pt x="8768" y="17462"/>
                  <a:pt x="8813" y="17569"/>
                  <a:pt x="8813" y="17622"/>
                </a:cubicBezTo>
                <a:cubicBezTo>
                  <a:pt x="8813" y="17676"/>
                  <a:pt x="8850" y="17737"/>
                  <a:pt x="8897" y="17758"/>
                </a:cubicBezTo>
                <a:cubicBezTo>
                  <a:pt x="8943" y="17779"/>
                  <a:pt x="8980" y="17845"/>
                  <a:pt x="8980" y="17904"/>
                </a:cubicBezTo>
                <a:cubicBezTo>
                  <a:pt x="8980" y="17994"/>
                  <a:pt x="9624" y="18743"/>
                  <a:pt x="10155" y="19270"/>
                </a:cubicBezTo>
                <a:lnTo>
                  <a:pt x="10302" y="19416"/>
                </a:lnTo>
                <a:lnTo>
                  <a:pt x="10315" y="19083"/>
                </a:lnTo>
                <a:cubicBezTo>
                  <a:pt x="10332" y="18657"/>
                  <a:pt x="10296" y="18405"/>
                  <a:pt x="10219" y="18405"/>
                </a:cubicBezTo>
                <a:cubicBezTo>
                  <a:pt x="10186" y="18405"/>
                  <a:pt x="10139" y="18340"/>
                  <a:pt x="10115" y="18261"/>
                </a:cubicBezTo>
                <a:cubicBezTo>
                  <a:pt x="10091" y="18182"/>
                  <a:pt x="9988" y="18012"/>
                  <a:pt x="9888" y="17884"/>
                </a:cubicBezTo>
                <a:cubicBezTo>
                  <a:pt x="9787" y="17756"/>
                  <a:pt x="9679" y="17569"/>
                  <a:pt x="9649" y="17469"/>
                </a:cubicBezTo>
                <a:cubicBezTo>
                  <a:pt x="9619" y="17369"/>
                  <a:pt x="9570" y="17303"/>
                  <a:pt x="9541" y="17323"/>
                </a:cubicBezTo>
                <a:cubicBezTo>
                  <a:pt x="9511" y="17343"/>
                  <a:pt x="9453" y="17283"/>
                  <a:pt x="9412" y="17189"/>
                </a:cubicBezTo>
                <a:cubicBezTo>
                  <a:pt x="9370" y="17096"/>
                  <a:pt x="9311" y="17035"/>
                  <a:pt x="9280" y="17053"/>
                </a:cubicBezTo>
                <a:cubicBezTo>
                  <a:pt x="9249" y="17071"/>
                  <a:pt x="9178" y="17042"/>
                  <a:pt x="9121" y="16989"/>
                </a:cubicBezTo>
                <a:cubicBezTo>
                  <a:pt x="9041" y="16913"/>
                  <a:pt x="9000" y="16910"/>
                  <a:pt x="8939" y="16977"/>
                </a:cubicBezTo>
                <a:cubicBezTo>
                  <a:pt x="8871" y="17053"/>
                  <a:pt x="8848" y="17030"/>
                  <a:pt x="8770" y="16807"/>
                </a:cubicBezTo>
                <a:cubicBezTo>
                  <a:pt x="8720" y="16665"/>
                  <a:pt x="8648" y="16550"/>
                  <a:pt x="8610" y="16552"/>
                </a:cubicBezTo>
                <a:close/>
                <a:moveTo>
                  <a:pt x="17432" y="18481"/>
                </a:moveTo>
                <a:cubicBezTo>
                  <a:pt x="17378" y="18482"/>
                  <a:pt x="17329" y="18506"/>
                  <a:pt x="17329" y="18553"/>
                </a:cubicBezTo>
                <a:cubicBezTo>
                  <a:pt x="17329" y="18594"/>
                  <a:pt x="17366" y="18627"/>
                  <a:pt x="17410" y="18627"/>
                </a:cubicBezTo>
                <a:cubicBezTo>
                  <a:pt x="17454" y="18627"/>
                  <a:pt x="17532" y="18720"/>
                  <a:pt x="17581" y="18832"/>
                </a:cubicBezTo>
                <a:cubicBezTo>
                  <a:pt x="17631" y="18944"/>
                  <a:pt x="17703" y="19056"/>
                  <a:pt x="17742" y="19080"/>
                </a:cubicBezTo>
                <a:cubicBezTo>
                  <a:pt x="17780" y="19105"/>
                  <a:pt x="17812" y="19159"/>
                  <a:pt x="17812" y="19202"/>
                </a:cubicBezTo>
                <a:cubicBezTo>
                  <a:pt x="17812" y="19244"/>
                  <a:pt x="17859" y="19348"/>
                  <a:pt x="17917" y="19433"/>
                </a:cubicBezTo>
                <a:cubicBezTo>
                  <a:pt x="17974" y="19518"/>
                  <a:pt x="18040" y="19587"/>
                  <a:pt x="18063" y="19587"/>
                </a:cubicBezTo>
                <a:cubicBezTo>
                  <a:pt x="18087" y="19587"/>
                  <a:pt x="18054" y="19520"/>
                  <a:pt x="17991" y="19437"/>
                </a:cubicBezTo>
                <a:cubicBezTo>
                  <a:pt x="17893" y="19308"/>
                  <a:pt x="17884" y="19266"/>
                  <a:pt x="17927" y="19144"/>
                </a:cubicBezTo>
                <a:cubicBezTo>
                  <a:pt x="17971" y="19020"/>
                  <a:pt x="17958" y="18972"/>
                  <a:pt x="17832" y="18780"/>
                </a:cubicBezTo>
                <a:cubicBezTo>
                  <a:pt x="17752" y="18659"/>
                  <a:pt x="17663" y="18573"/>
                  <a:pt x="17635" y="18590"/>
                </a:cubicBezTo>
                <a:cubicBezTo>
                  <a:pt x="17607" y="18607"/>
                  <a:pt x="17572" y="18589"/>
                  <a:pt x="17559" y="18550"/>
                </a:cubicBezTo>
                <a:cubicBezTo>
                  <a:pt x="17542" y="18503"/>
                  <a:pt x="17485" y="18480"/>
                  <a:pt x="17432" y="18481"/>
                </a:cubicBezTo>
                <a:close/>
                <a:moveTo>
                  <a:pt x="11923" y="18977"/>
                </a:moveTo>
                <a:cubicBezTo>
                  <a:pt x="11841" y="18991"/>
                  <a:pt x="11782" y="19072"/>
                  <a:pt x="11807" y="19187"/>
                </a:cubicBezTo>
                <a:cubicBezTo>
                  <a:pt x="11820" y="19244"/>
                  <a:pt x="11811" y="19310"/>
                  <a:pt x="11789" y="19335"/>
                </a:cubicBezTo>
                <a:cubicBezTo>
                  <a:pt x="11767" y="19359"/>
                  <a:pt x="11760" y="19413"/>
                  <a:pt x="11774" y="19454"/>
                </a:cubicBezTo>
                <a:cubicBezTo>
                  <a:pt x="11788" y="19495"/>
                  <a:pt x="11759" y="19547"/>
                  <a:pt x="11710" y="19570"/>
                </a:cubicBezTo>
                <a:cubicBezTo>
                  <a:pt x="11627" y="19608"/>
                  <a:pt x="11625" y="19621"/>
                  <a:pt x="11687" y="19743"/>
                </a:cubicBezTo>
                <a:cubicBezTo>
                  <a:pt x="11727" y="19820"/>
                  <a:pt x="11738" y="19893"/>
                  <a:pt x="11714" y="19919"/>
                </a:cubicBezTo>
                <a:cubicBezTo>
                  <a:pt x="11688" y="19947"/>
                  <a:pt x="11689" y="20049"/>
                  <a:pt x="11716" y="20205"/>
                </a:cubicBezTo>
                <a:cubicBezTo>
                  <a:pt x="11784" y="20588"/>
                  <a:pt x="12073" y="20891"/>
                  <a:pt x="12798" y="21341"/>
                </a:cubicBezTo>
                <a:cubicBezTo>
                  <a:pt x="13017" y="21477"/>
                  <a:pt x="13220" y="21590"/>
                  <a:pt x="13249" y="21592"/>
                </a:cubicBezTo>
                <a:cubicBezTo>
                  <a:pt x="13356" y="21600"/>
                  <a:pt x="13259" y="20557"/>
                  <a:pt x="13129" y="20297"/>
                </a:cubicBezTo>
                <a:cubicBezTo>
                  <a:pt x="13088" y="20216"/>
                  <a:pt x="13054" y="20124"/>
                  <a:pt x="13053" y="20093"/>
                </a:cubicBezTo>
                <a:cubicBezTo>
                  <a:pt x="13051" y="20063"/>
                  <a:pt x="13039" y="20040"/>
                  <a:pt x="13026" y="20043"/>
                </a:cubicBezTo>
                <a:cubicBezTo>
                  <a:pt x="13014" y="20046"/>
                  <a:pt x="12943" y="19968"/>
                  <a:pt x="12869" y="19870"/>
                </a:cubicBezTo>
                <a:cubicBezTo>
                  <a:pt x="12729" y="19684"/>
                  <a:pt x="12589" y="19561"/>
                  <a:pt x="12537" y="19580"/>
                </a:cubicBezTo>
                <a:cubicBezTo>
                  <a:pt x="12521" y="19586"/>
                  <a:pt x="12487" y="19524"/>
                  <a:pt x="12462" y="19443"/>
                </a:cubicBezTo>
                <a:cubicBezTo>
                  <a:pt x="12438" y="19362"/>
                  <a:pt x="12382" y="19295"/>
                  <a:pt x="12338" y="19295"/>
                </a:cubicBezTo>
                <a:cubicBezTo>
                  <a:pt x="12294" y="19295"/>
                  <a:pt x="12246" y="19262"/>
                  <a:pt x="12232" y="19220"/>
                </a:cubicBezTo>
                <a:cubicBezTo>
                  <a:pt x="12217" y="19179"/>
                  <a:pt x="12150" y="19095"/>
                  <a:pt x="12082" y="19033"/>
                </a:cubicBezTo>
                <a:cubicBezTo>
                  <a:pt x="12029" y="18985"/>
                  <a:pt x="11972" y="18969"/>
                  <a:pt x="11923" y="1897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27" name="1. Midway Serverless 2.0"/>
          <p:cNvSpPr txBox="1"/>
          <p:nvPr/>
        </p:nvSpPr>
        <p:spPr>
          <a:xfrm>
            <a:off x="2606954" y="6183629"/>
            <a:ext cx="19170092" cy="134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7200">
                <a:solidFill>
                  <a:srgbClr val="FFFFFF"/>
                </a:solidFill>
                <a:latin typeface="Alibaba-PuHuiTi-L"/>
                <a:ea typeface="Alibaba-PuHuiTi-L"/>
                <a:cs typeface="Alibaba-PuHuiTi-L"/>
                <a:sym typeface="Alibaba-PuHuiTi-L"/>
              </a:defRPr>
            </a:lvl1pPr>
          </a:lstStyle>
          <a:p>
            <a:pPr/>
            <a:r>
              <a:t>1. Midway Serverless 2.0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cool-background (1).png" descr="cool-background (1).png"/>
          <p:cNvPicPr>
            <a:picLocks noChangeAspect="1"/>
          </p:cNvPicPr>
          <p:nvPr/>
        </p:nvPicPr>
        <p:blipFill>
          <a:blip r:embed="rId2">
            <a:alphaModFix amt="9127"/>
            <a:extLst/>
          </a:blip>
          <a:srcRect l="375" t="0" r="0" b="15422"/>
          <a:stretch>
            <a:fillRect/>
          </a:stretch>
        </p:blipFill>
        <p:spPr>
          <a:xfrm>
            <a:off x="-3536255" y="-847941"/>
            <a:ext cx="27230636" cy="154118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592" fill="norm" stroke="1" extrusionOk="0">
                <a:moveTo>
                  <a:pt x="0" y="0"/>
                </a:moveTo>
                <a:lnTo>
                  <a:pt x="326" y="758"/>
                </a:lnTo>
                <a:cubicBezTo>
                  <a:pt x="505" y="1175"/>
                  <a:pt x="1010" y="2218"/>
                  <a:pt x="1447" y="3077"/>
                </a:cubicBezTo>
                <a:cubicBezTo>
                  <a:pt x="2660" y="5458"/>
                  <a:pt x="4305" y="8645"/>
                  <a:pt x="4680" y="9342"/>
                </a:cubicBezTo>
                <a:cubicBezTo>
                  <a:pt x="5157" y="10226"/>
                  <a:pt x="8386" y="15029"/>
                  <a:pt x="8855" y="15550"/>
                </a:cubicBezTo>
                <a:cubicBezTo>
                  <a:pt x="9237" y="15974"/>
                  <a:pt x="10780" y="17580"/>
                  <a:pt x="11309" y="18103"/>
                </a:cubicBezTo>
                <a:cubicBezTo>
                  <a:pt x="11712" y="18502"/>
                  <a:pt x="12054" y="18765"/>
                  <a:pt x="12619" y="19112"/>
                </a:cubicBezTo>
                <a:cubicBezTo>
                  <a:pt x="13799" y="19837"/>
                  <a:pt x="14370" y="20094"/>
                  <a:pt x="14980" y="20173"/>
                </a:cubicBezTo>
                <a:cubicBezTo>
                  <a:pt x="15549" y="20248"/>
                  <a:pt x="16468" y="20251"/>
                  <a:pt x="16509" y="20178"/>
                </a:cubicBezTo>
                <a:cubicBezTo>
                  <a:pt x="16541" y="20121"/>
                  <a:pt x="16391" y="19495"/>
                  <a:pt x="16277" y="19213"/>
                </a:cubicBezTo>
                <a:cubicBezTo>
                  <a:pt x="16229" y="19095"/>
                  <a:pt x="16206" y="18997"/>
                  <a:pt x="16225" y="18996"/>
                </a:cubicBezTo>
                <a:cubicBezTo>
                  <a:pt x="16244" y="18994"/>
                  <a:pt x="16212" y="18947"/>
                  <a:pt x="16155" y="18890"/>
                </a:cubicBezTo>
                <a:cubicBezTo>
                  <a:pt x="16097" y="18832"/>
                  <a:pt x="15931" y="18763"/>
                  <a:pt x="15787" y="18735"/>
                </a:cubicBezTo>
                <a:cubicBezTo>
                  <a:pt x="15642" y="18707"/>
                  <a:pt x="15514" y="18654"/>
                  <a:pt x="15501" y="18618"/>
                </a:cubicBezTo>
                <a:cubicBezTo>
                  <a:pt x="15455" y="18486"/>
                  <a:pt x="15689" y="18425"/>
                  <a:pt x="16417" y="18380"/>
                </a:cubicBezTo>
                <a:cubicBezTo>
                  <a:pt x="17001" y="18344"/>
                  <a:pt x="17184" y="18308"/>
                  <a:pt x="17265" y="18213"/>
                </a:cubicBezTo>
                <a:cubicBezTo>
                  <a:pt x="17349" y="18117"/>
                  <a:pt x="17361" y="18065"/>
                  <a:pt x="17328" y="17954"/>
                </a:cubicBezTo>
                <a:cubicBezTo>
                  <a:pt x="17293" y="17841"/>
                  <a:pt x="17306" y="17798"/>
                  <a:pt x="17402" y="17712"/>
                </a:cubicBezTo>
                <a:cubicBezTo>
                  <a:pt x="17531" y="17597"/>
                  <a:pt x="17618" y="17622"/>
                  <a:pt x="17695" y="17795"/>
                </a:cubicBezTo>
                <a:cubicBezTo>
                  <a:pt x="17740" y="17894"/>
                  <a:pt x="17772" y="17897"/>
                  <a:pt x="17926" y="17815"/>
                </a:cubicBezTo>
                <a:cubicBezTo>
                  <a:pt x="18226" y="17656"/>
                  <a:pt x="18672" y="17277"/>
                  <a:pt x="18672" y="17182"/>
                </a:cubicBezTo>
                <a:cubicBezTo>
                  <a:pt x="18672" y="17052"/>
                  <a:pt x="18428" y="16475"/>
                  <a:pt x="18374" y="16475"/>
                </a:cubicBezTo>
                <a:cubicBezTo>
                  <a:pt x="18348" y="16475"/>
                  <a:pt x="18264" y="16422"/>
                  <a:pt x="18187" y="16357"/>
                </a:cubicBezTo>
                <a:cubicBezTo>
                  <a:pt x="18070" y="16259"/>
                  <a:pt x="18021" y="16254"/>
                  <a:pt x="17894" y="16328"/>
                </a:cubicBezTo>
                <a:cubicBezTo>
                  <a:pt x="17784" y="16392"/>
                  <a:pt x="17728" y="16394"/>
                  <a:pt x="17695" y="16336"/>
                </a:cubicBezTo>
                <a:cubicBezTo>
                  <a:pt x="17663" y="16278"/>
                  <a:pt x="17708" y="16212"/>
                  <a:pt x="17857" y="16099"/>
                </a:cubicBezTo>
                <a:cubicBezTo>
                  <a:pt x="18229" y="15817"/>
                  <a:pt x="19007" y="15121"/>
                  <a:pt x="19007" y="15070"/>
                </a:cubicBezTo>
                <a:cubicBezTo>
                  <a:pt x="19007" y="15042"/>
                  <a:pt x="19135" y="14856"/>
                  <a:pt x="19291" y="14656"/>
                </a:cubicBezTo>
                <a:cubicBezTo>
                  <a:pt x="19446" y="14455"/>
                  <a:pt x="19701" y="14077"/>
                  <a:pt x="19856" y="13814"/>
                </a:cubicBezTo>
                <a:cubicBezTo>
                  <a:pt x="20080" y="13435"/>
                  <a:pt x="20134" y="13303"/>
                  <a:pt x="20115" y="13174"/>
                </a:cubicBezTo>
                <a:cubicBezTo>
                  <a:pt x="20098" y="13052"/>
                  <a:pt x="20122" y="12976"/>
                  <a:pt x="20211" y="12871"/>
                </a:cubicBezTo>
                <a:cubicBezTo>
                  <a:pt x="20276" y="12794"/>
                  <a:pt x="20343" y="12739"/>
                  <a:pt x="20360" y="12748"/>
                </a:cubicBezTo>
                <a:cubicBezTo>
                  <a:pt x="20389" y="12763"/>
                  <a:pt x="20669" y="12174"/>
                  <a:pt x="20799" y="11824"/>
                </a:cubicBezTo>
                <a:cubicBezTo>
                  <a:pt x="20852" y="11682"/>
                  <a:pt x="20851" y="11640"/>
                  <a:pt x="20793" y="11484"/>
                </a:cubicBezTo>
                <a:cubicBezTo>
                  <a:pt x="20757" y="11386"/>
                  <a:pt x="20741" y="11278"/>
                  <a:pt x="20759" y="11244"/>
                </a:cubicBezTo>
                <a:cubicBezTo>
                  <a:pt x="20776" y="11210"/>
                  <a:pt x="20768" y="11205"/>
                  <a:pt x="20741" y="11233"/>
                </a:cubicBezTo>
                <a:cubicBezTo>
                  <a:pt x="20714" y="11260"/>
                  <a:pt x="20679" y="11246"/>
                  <a:pt x="20663" y="11202"/>
                </a:cubicBezTo>
                <a:cubicBezTo>
                  <a:pt x="20648" y="11158"/>
                  <a:pt x="20604" y="11145"/>
                  <a:pt x="20566" y="11174"/>
                </a:cubicBezTo>
                <a:cubicBezTo>
                  <a:pt x="20475" y="11242"/>
                  <a:pt x="20256" y="11219"/>
                  <a:pt x="20209" y="11135"/>
                </a:cubicBezTo>
                <a:cubicBezTo>
                  <a:pt x="20187" y="11097"/>
                  <a:pt x="20253" y="10883"/>
                  <a:pt x="20366" y="10625"/>
                </a:cubicBezTo>
                <a:cubicBezTo>
                  <a:pt x="20615" y="10051"/>
                  <a:pt x="20922" y="9163"/>
                  <a:pt x="21200" y="8213"/>
                </a:cubicBezTo>
                <a:cubicBezTo>
                  <a:pt x="21600" y="6846"/>
                  <a:pt x="21567" y="7285"/>
                  <a:pt x="21567" y="3426"/>
                </a:cubicBezTo>
                <a:lnTo>
                  <a:pt x="21567" y="0"/>
                </a:lnTo>
                <a:lnTo>
                  <a:pt x="10783" y="0"/>
                </a:lnTo>
                <a:lnTo>
                  <a:pt x="0" y="0"/>
                </a:lnTo>
                <a:close/>
                <a:moveTo>
                  <a:pt x="1373" y="5645"/>
                </a:moveTo>
                <a:cubicBezTo>
                  <a:pt x="1345" y="5640"/>
                  <a:pt x="1323" y="5699"/>
                  <a:pt x="1326" y="5826"/>
                </a:cubicBezTo>
                <a:cubicBezTo>
                  <a:pt x="1331" y="6025"/>
                  <a:pt x="1429" y="6255"/>
                  <a:pt x="1947" y="7286"/>
                </a:cubicBezTo>
                <a:cubicBezTo>
                  <a:pt x="2128" y="7646"/>
                  <a:pt x="2291" y="7941"/>
                  <a:pt x="2309" y="7941"/>
                </a:cubicBezTo>
                <a:cubicBezTo>
                  <a:pt x="2362" y="7941"/>
                  <a:pt x="2398" y="7482"/>
                  <a:pt x="2352" y="7385"/>
                </a:cubicBezTo>
                <a:cubicBezTo>
                  <a:pt x="2329" y="7336"/>
                  <a:pt x="2322" y="7276"/>
                  <a:pt x="2336" y="7251"/>
                </a:cubicBezTo>
                <a:cubicBezTo>
                  <a:pt x="2350" y="7226"/>
                  <a:pt x="2312" y="7184"/>
                  <a:pt x="2251" y="7157"/>
                </a:cubicBezTo>
                <a:cubicBezTo>
                  <a:pt x="2191" y="7130"/>
                  <a:pt x="2109" y="7011"/>
                  <a:pt x="2069" y="6892"/>
                </a:cubicBezTo>
                <a:cubicBezTo>
                  <a:pt x="2029" y="6772"/>
                  <a:pt x="1973" y="6693"/>
                  <a:pt x="1943" y="6713"/>
                </a:cubicBezTo>
                <a:cubicBezTo>
                  <a:pt x="1863" y="6767"/>
                  <a:pt x="1479" y="6097"/>
                  <a:pt x="1448" y="5850"/>
                </a:cubicBezTo>
                <a:cubicBezTo>
                  <a:pt x="1432" y="5720"/>
                  <a:pt x="1400" y="5651"/>
                  <a:pt x="1373" y="5645"/>
                </a:cubicBezTo>
                <a:close/>
                <a:moveTo>
                  <a:pt x="2516" y="8015"/>
                </a:moveTo>
                <a:cubicBezTo>
                  <a:pt x="2492" y="8015"/>
                  <a:pt x="2484" y="8046"/>
                  <a:pt x="2497" y="8084"/>
                </a:cubicBezTo>
                <a:cubicBezTo>
                  <a:pt x="2510" y="8122"/>
                  <a:pt x="2500" y="8176"/>
                  <a:pt x="2474" y="8204"/>
                </a:cubicBezTo>
                <a:cubicBezTo>
                  <a:pt x="2445" y="8236"/>
                  <a:pt x="2511" y="8405"/>
                  <a:pt x="2650" y="8654"/>
                </a:cubicBezTo>
                <a:cubicBezTo>
                  <a:pt x="2773" y="8874"/>
                  <a:pt x="2877" y="9054"/>
                  <a:pt x="2881" y="9054"/>
                </a:cubicBezTo>
                <a:cubicBezTo>
                  <a:pt x="2886" y="9054"/>
                  <a:pt x="2880" y="8988"/>
                  <a:pt x="2868" y="8908"/>
                </a:cubicBezTo>
                <a:cubicBezTo>
                  <a:pt x="2856" y="8828"/>
                  <a:pt x="2826" y="8770"/>
                  <a:pt x="2800" y="8778"/>
                </a:cubicBezTo>
                <a:cubicBezTo>
                  <a:pt x="2775" y="8787"/>
                  <a:pt x="2734" y="8694"/>
                  <a:pt x="2710" y="8572"/>
                </a:cubicBezTo>
                <a:cubicBezTo>
                  <a:pt x="2643" y="8241"/>
                  <a:pt x="2564" y="8015"/>
                  <a:pt x="2516" y="8015"/>
                </a:cubicBezTo>
                <a:close/>
                <a:moveTo>
                  <a:pt x="3788" y="10131"/>
                </a:moveTo>
                <a:cubicBezTo>
                  <a:pt x="3772" y="10135"/>
                  <a:pt x="3753" y="10167"/>
                  <a:pt x="3721" y="10231"/>
                </a:cubicBezTo>
                <a:cubicBezTo>
                  <a:pt x="3650" y="10369"/>
                  <a:pt x="3654" y="10385"/>
                  <a:pt x="3840" y="10661"/>
                </a:cubicBezTo>
                <a:cubicBezTo>
                  <a:pt x="3946" y="10818"/>
                  <a:pt x="4075" y="10965"/>
                  <a:pt x="4126" y="10989"/>
                </a:cubicBezTo>
                <a:cubicBezTo>
                  <a:pt x="4180" y="11013"/>
                  <a:pt x="4216" y="11084"/>
                  <a:pt x="4213" y="11158"/>
                </a:cubicBezTo>
                <a:cubicBezTo>
                  <a:pt x="4208" y="11251"/>
                  <a:pt x="4228" y="11273"/>
                  <a:pt x="4286" y="11241"/>
                </a:cubicBezTo>
                <a:cubicBezTo>
                  <a:pt x="4344" y="11208"/>
                  <a:pt x="4379" y="11250"/>
                  <a:pt x="4418" y="11402"/>
                </a:cubicBezTo>
                <a:cubicBezTo>
                  <a:pt x="4447" y="11514"/>
                  <a:pt x="4537" y="11737"/>
                  <a:pt x="4617" y="11897"/>
                </a:cubicBezTo>
                <a:cubicBezTo>
                  <a:pt x="4773" y="12205"/>
                  <a:pt x="6224" y="14551"/>
                  <a:pt x="6487" y="14920"/>
                </a:cubicBezTo>
                <a:cubicBezTo>
                  <a:pt x="6572" y="15041"/>
                  <a:pt x="6659" y="15139"/>
                  <a:pt x="6679" y="15139"/>
                </a:cubicBezTo>
                <a:cubicBezTo>
                  <a:pt x="6699" y="15139"/>
                  <a:pt x="6715" y="14950"/>
                  <a:pt x="6715" y="14719"/>
                </a:cubicBezTo>
                <a:cubicBezTo>
                  <a:pt x="6715" y="14376"/>
                  <a:pt x="6694" y="14252"/>
                  <a:pt x="6600" y="14033"/>
                </a:cubicBezTo>
                <a:cubicBezTo>
                  <a:pt x="6536" y="13887"/>
                  <a:pt x="6484" y="13750"/>
                  <a:pt x="6483" y="13729"/>
                </a:cubicBezTo>
                <a:cubicBezTo>
                  <a:pt x="6482" y="13709"/>
                  <a:pt x="6455" y="13619"/>
                  <a:pt x="6422" y="13531"/>
                </a:cubicBezTo>
                <a:cubicBezTo>
                  <a:pt x="6369" y="13385"/>
                  <a:pt x="6358" y="13381"/>
                  <a:pt x="6313" y="13490"/>
                </a:cubicBezTo>
                <a:cubicBezTo>
                  <a:pt x="6270" y="13594"/>
                  <a:pt x="6251" y="13567"/>
                  <a:pt x="6175" y="13285"/>
                </a:cubicBezTo>
                <a:cubicBezTo>
                  <a:pt x="6126" y="13106"/>
                  <a:pt x="6086" y="12923"/>
                  <a:pt x="6086" y="12878"/>
                </a:cubicBezTo>
                <a:cubicBezTo>
                  <a:pt x="6086" y="12786"/>
                  <a:pt x="5869" y="12433"/>
                  <a:pt x="5773" y="12368"/>
                </a:cubicBezTo>
                <a:cubicBezTo>
                  <a:pt x="5737" y="12343"/>
                  <a:pt x="5707" y="12281"/>
                  <a:pt x="5705" y="12229"/>
                </a:cubicBezTo>
                <a:cubicBezTo>
                  <a:pt x="5695" y="11875"/>
                  <a:pt x="5660" y="11694"/>
                  <a:pt x="5585" y="11601"/>
                </a:cubicBezTo>
                <a:cubicBezTo>
                  <a:pt x="5537" y="11543"/>
                  <a:pt x="5498" y="11451"/>
                  <a:pt x="5498" y="11398"/>
                </a:cubicBezTo>
                <a:cubicBezTo>
                  <a:pt x="5498" y="11233"/>
                  <a:pt x="5293" y="10928"/>
                  <a:pt x="5182" y="10928"/>
                </a:cubicBezTo>
                <a:cubicBezTo>
                  <a:pt x="5124" y="10928"/>
                  <a:pt x="5037" y="10865"/>
                  <a:pt x="4989" y="10789"/>
                </a:cubicBezTo>
                <a:cubicBezTo>
                  <a:pt x="4941" y="10712"/>
                  <a:pt x="4890" y="10654"/>
                  <a:pt x="4875" y="10659"/>
                </a:cubicBezTo>
                <a:cubicBezTo>
                  <a:pt x="4860" y="10665"/>
                  <a:pt x="4804" y="10639"/>
                  <a:pt x="4751" y="10603"/>
                </a:cubicBezTo>
                <a:cubicBezTo>
                  <a:pt x="4679" y="10555"/>
                  <a:pt x="4661" y="10500"/>
                  <a:pt x="4680" y="10394"/>
                </a:cubicBezTo>
                <a:cubicBezTo>
                  <a:pt x="4705" y="10254"/>
                  <a:pt x="4701" y="10254"/>
                  <a:pt x="4567" y="10369"/>
                </a:cubicBezTo>
                <a:cubicBezTo>
                  <a:pt x="4491" y="10435"/>
                  <a:pt x="4413" y="10534"/>
                  <a:pt x="4395" y="10589"/>
                </a:cubicBezTo>
                <a:cubicBezTo>
                  <a:pt x="4350" y="10722"/>
                  <a:pt x="4282" y="10642"/>
                  <a:pt x="4282" y="10456"/>
                </a:cubicBezTo>
                <a:cubicBezTo>
                  <a:pt x="4282" y="10339"/>
                  <a:pt x="4267" y="10323"/>
                  <a:pt x="4211" y="10379"/>
                </a:cubicBezTo>
                <a:cubicBezTo>
                  <a:pt x="4162" y="10427"/>
                  <a:pt x="4110" y="10415"/>
                  <a:pt x="4045" y="10339"/>
                </a:cubicBezTo>
                <a:cubicBezTo>
                  <a:pt x="3992" y="10278"/>
                  <a:pt x="3931" y="10249"/>
                  <a:pt x="3909" y="10274"/>
                </a:cubicBezTo>
                <a:cubicBezTo>
                  <a:pt x="3886" y="10298"/>
                  <a:pt x="3851" y="10267"/>
                  <a:pt x="3831" y="10203"/>
                </a:cubicBezTo>
                <a:cubicBezTo>
                  <a:pt x="3815" y="10152"/>
                  <a:pt x="3803" y="10127"/>
                  <a:pt x="3788" y="10131"/>
                </a:cubicBezTo>
                <a:close/>
                <a:moveTo>
                  <a:pt x="19270" y="15155"/>
                </a:moveTo>
                <a:cubicBezTo>
                  <a:pt x="19170" y="15160"/>
                  <a:pt x="19144" y="15185"/>
                  <a:pt x="19175" y="15250"/>
                </a:cubicBezTo>
                <a:cubicBezTo>
                  <a:pt x="19198" y="15299"/>
                  <a:pt x="19206" y="15358"/>
                  <a:pt x="19192" y="15382"/>
                </a:cubicBezTo>
                <a:cubicBezTo>
                  <a:pt x="19179" y="15405"/>
                  <a:pt x="19212" y="15465"/>
                  <a:pt x="19266" y="15516"/>
                </a:cubicBezTo>
                <a:cubicBezTo>
                  <a:pt x="19320" y="15566"/>
                  <a:pt x="19430" y="15703"/>
                  <a:pt x="19510" y="15819"/>
                </a:cubicBezTo>
                <a:cubicBezTo>
                  <a:pt x="19677" y="16060"/>
                  <a:pt x="19693" y="16067"/>
                  <a:pt x="19758" y="15928"/>
                </a:cubicBezTo>
                <a:cubicBezTo>
                  <a:pt x="19794" y="15851"/>
                  <a:pt x="19790" y="15804"/>
                  <a:pt x="19742" y="15734"/>
                </a:cubicBezTo>
                <a:cubicBezTo>
                  <a:pt x="19707" y="15682"/>
                  <a:pt x="19678" y="15603"/>
                  <a:pt x="19678" y="15557"/>
                </a:cubicBezTo>
                <a:cubicBezTo>
                  <a:pt x="19678" y="15409"/>
                  <a:pt x="19412" y="15147"/>
                  <a:pt x="19270" y="15155"/>
                </a:cubicBezTo>
                <a:close/>
                <a:moveTo>
                  <a:pt x="8610" y="16552"/>
                </a:moveTo>
                <a:cubicBezTo>
                  <a:pt x="8547" y="16554"/>
                  <a:pt x="8548" y="16562"/>
                  <a:pt x="8614" y="16630"/>
                </a:cubicBezTo>
                <a:cubicBezTo>
                  <a:pt x="8655" y="16673"/>
                  <a:pt x="8677" y="16741"/>
                  <a:pt x="8663" y="16781"/>
                </a:cubicBezTo>
                <a:cubicBezTo>
                  <a:pt x="8594" y="16978"/>
                  <a:pt x="8616" y="17252"/>
                  <a:pt x="8713" y="17386"/>
                </a:cubicBezTo>
                <a:cubicBezTo>
                  <a:pt x="8768" y="17462"/>
                  <a:pt x="8813" y="17569"/>
                  <a:pt x="8813" y="17622"/>
                </a:cubicBezTo>
                <a:cubicBezTo>
                  <a:pt x="8813" y="17676"/>
                  <a:pt x="8850" y="17737"/>
                  <a:pt x="8897" y="17758"/>
                </a:cubicBezTo>
                <a:cubicBezTo>
                  <a:pt x="8943" y="17779"/>
                  <a:pt x="8980" y="17845"/>
                  <a:pt x="8980" y="17904"/>
                </a:cubicBezTo>
                <a:cubicBezTo>
                  <a:pt x="8980" y="17994"/>
                  <a:pt x="9624" y="18743"/>
                  <a:pt x="10155" y="19270"/>
                </a:cubicBezTo>
                <a:lnTo>
                  <a:pt x="10302" y="19416"/>
                </a:lnTo>
                <a:lnTo>
                  <a:pt x="10315" y="19083"/>
                </a:lnTo>
                <a:cubicBezTo>
                  <a:pt x="10332" y="18657"/>
                  <a:pt x="10296" y="18405"/>
                  <a:pt x="10219" y="18405"/>
                </a:cubicBezTo>
                <a:cubicBezTo>
                  <a:pt x="10186" y="18405"/>
                  <a:pt x="10139" y="18340"/>
                  <a:pt x="10115" y="18261"/>
                </a:cubicBezTo>
                <a:cubicBezTo>
                  <a:pt x="10091" y="18182"/>
                  <a:pt x="9988" y="18012"/>
                  <a:pt x="9888" y="17884"/>
                </a:cubicBezTo>
                <a:cubicBezTo>
                  <a:pt x="9787" y="17756"/>
                  <a:pt x="9679" y="17569"/>
                  <a:pt x="9649" y="17469"/>
                </a:cubicBezTo>
                <a:cubicBezTo>
                  <a:pt x="9619" y="17369"/>
                  <a:pt x="9570" y="17303"/>
                  <a:pt x="9541" y="17323"/>
                </a:cubicBezTo>
                <a:cubicBezTo>
                  <a:pt x="9511" y="17343"/>
                  <a:pt x="9453" y="17283"/>
                  <a:pt x="9412" y="17189"/>
                </a:cubicBezTo>
                <a:cubicBezTo>
                  <a:pt x="9370" y="17096"/>
                  <a:pt x="9311" y="17035"/>
                  <a:pt x="9280" y="17053"/>
                </a:cubicBezTo>
                <a:cubicBezTo>
                  <a:pt x="9249" y="17071"/>
                  <a:pt x="9178" y="17042"/>
                  <a:pt x="9121" y="16989"/>
                </a:cubicBezTo>
                <a:cubicBezTo>
                  <a:pt x="9041" y="16913"/>
                  <a:pt x="9000" y="16910"/>
                  <a:pt x="8939" y="16977"/>
                </a:cubicBezTo>
                <a:cubicBezTo>
                  <a:pt x="8871" y="17053"/>
                  <a:pt x="8848" y="17030"/>
                  <a:pt x="8770" y="16807"/>
                </a:cubicBezTo>
                <a:cubicBezTo>
                  <a:pt x="8720" y="16665"/>
                  <a:pt x="8648" y="16550"/>
                  <a:pt x="8610" y="16552"/>
                </a:cubicBezTo>
                <a:close/>
                <a:moveTo>
                  <a:pt x="17432" y="18481"/>
                </a:moveTo>
                <a:cubicBezTo>
                  <a:pt x="17378" y="18482"/>
                  <a:pt x="17329" y="18506"/>
                  <a:pt x="17329" y="18553"/>
                </a:cubicBezTo>
                <a:cubicBezTo>
                  <a:pt x="17329" y="18594"/>
                  <a:pt x="17366" y="18627"/>
                  <a:pt x="17410" y="18627"/>
                </a:cubicBezTo>
                <a:cubicBezTo>
                  <a:pt x="17454" y="18627"/>
                  <a:pt x="17532" y="18720"/>
                  <a:pt x="17581" y="18832"/>
                </a:cubicBezTo>
                <a:cubicBezTo>
                  <a:pt x="17631" y="18944"/>
                  <a:pt x="17703" y="19056"/>
                  <a:pt x="17742" y="19080"/>
                </a:cubicBezTo>
                <a:cubicBezTo>
                  <a:pt x="17780" y="19105"/>
                  <a:pt x="17812" y="19159"/>
                  <a:pt x="17812" y="19202"/>
                </a:cubicBezTo>
                <a:cubicBezTo>
                  <a:pt x="17812" y="19244"/>
                  <a:pt x="17859" y="19348"/>
                  <a:pt x="17917" y="19433"/>
                </a:cubicBezTo>
                <a:cubicBezTo>
                  <a:pt x="17974" y="19518"/>
                  <a:pt x="18040" y="19587"/>
                  <a:pt x="18063" y="19587"/>
                </a:cubicBezTo>
                <a:cubicBezTo>
                  <a:pt x="18087" y="19587"/>
                  <a:pt x="18054" y="19520"/>
                  <a:pt x="17991" y="19437"/>
                </a:cubicBezTo>
                <a:cubicBezTo>
                  <a:pt x="17893" y="19308"/>
                  <a:pt x="17884" y="19266"/>
                  <a:pt x="17927" y="19144"/>
                </a:cubicBezTo>
                <a:cubicBezTo>
                  <a:pt x="17971" y="19020"/>
                  <a:pt x="17958" y="18972"/>
                  <a:pt x="17832" y="18780"/>
                </a:cubicBezTo>
                <a:cubicBezTo>
                  <a:pt x="17752" y="18659"/>
                  <a:pt x="17663" y="18573"/>
                  <a:pt x="17635" y="18590"/>
                </a:cubicBezTo>
                <a:cubicBezTo>
                  <a:pt x="17607" y="18607"/>
                  <a:pt x="17572" y="18589"/>
                  <a:pt x="17559" y="18550"/>
                </a:cubicBezTo>
                <a:cubicBezTo>
                  <a:pt x="17542" y="18503"/>
                  <a:pt x="17485" y="18480"/>
                  <a:pt x="17432" y="18481"/>
                </a:cubicBezTo>
                <a:close/>
                <a:moveTo>
                  <a:pt x="11923" y="18977"/>
                </a:moveTo>
                <a:cubicBezTo>
                  <a:pt x="11841" y="18991"/>
                  <a:pt x="11782" y="19072"/>
                  <a:pt x="11807" y="19187"/>
                </a:cubicBezTo>
                <a:cubicBezTo>
                  <a:pt x="11820" y="19244"/>
                  <a:pt x="11811" y="19310"/>
                  <a:pt x="11789" y="19335"/>
                </a:cubicBezTo>
                <a:cubicBezTo>
                  <a:pt x="11767" y="19359"/>
                  <a:pt x="11760" y="19413"/>
                  <a:pt x="11774" y="19454"/>
                </a:cubicBezTo>
                <a:cubicBezTo>
                  <a:pt x="11788" y="19495"/>
                  <a:pt x="11759" y="19547"/>
                  <a:pt x="11710" y="19570"/>
                </a:cubicBezTo>
                <a:cubicBezTo>
                  <a:pt x="11627" y="19608"/>
                  <a:pt x="11625" y="19621"/>
                  <a:pt x="11687" y="19743"/>
                </a:cubicBezTo>
                <a:cubicBezTo>
                  <a:pt x="11727" y="19820"/>
                  <a:pt x="11738" y="19893"/>
                  <a:pt x="11714" y="19919"/>
                </a:cubicBezTo>
                <a:cubicBezTo>
                  <a:pt x="11688" y="19947"/>
                  <a:pt x="11689" y="20049"/>
                  <a:pt x="11716" y="20205"/>
                </a:cubicBezTo>
                <a:cubicBezTo>
                  <a:pt x="11784" y="20588"/>
                  <a:pt x="12073" y="20891"/>
                  <a:pt x="12798" y="21341"/>
                </a:cubicBezTo>
                <a:cubicBezTo>
                  <a:pt x="13017" y="21477"/>
                  <a:pt x="13220" y="21590"/>
                  <a:pt x="13249" y="21592"/>
                </a:cubicBezTo>
                <a:cubicBezTo>
                  <a:pt x="13356" y="21600"/>
                  <a:pt x="13259" y="20557"/>
                  <a:pt x="13129" y="20297"/>
                </a:cubicBezTo>
                <a:cubicBezTo>
                  <a:pt x="13088" y="20216"/>
                  <a:pt x="13054" y="20124"/>
                  <a:pt x="13053" y="20093"/>
                </a:cubicBezTo>
                <a:cubicBezTo>
                  <a:pt x="13051" y="20063"/>
                  <a:pt x="13039" y="20040"/>
                  <a:pt x="13026" y="20043"/>
                </a:cubicBezTo>
                <a:cubicBezTo>
                  <a:pt x="13014" y="20046"/>
                  <a:pt x="12943" y="19968"/>
                  <a:pt x="12869" y="19870"/>
                </a:cubicBezTo>
                <a:cubicBezTo>
                  <a:pt x="12729" y="19684"/>
                  <a:pt x="12589" y="19561"/>
                  <a:pt x="12537" y="19580"/>
                </a:cubicBezTo>
                <a:cubicBezTo>
                  <a:pt x="12521" y="19586"/>
                  <a:pt x="12487" y="19524"/>
                  <a:pt x="12462" y="19443"/>
                </a:cubicBezTo>
                <a:cubicBezTo>
                  <a:pt x="12438" y="19362"/>
                  <a:pt x="12382" y="19295"/>
                  <a:pt x="12338" y="19295"/>
                </a:cubicBezTo>
                <a:cubicBezTo>
                  <a:pt x="12294" y="19295"/>
                  <a:pt x="12246" y="19262"/>
                  <a:pt x="12232" y="19220"/>
                </a:cubicBezTo>
                <a:cubicBezTo>
                  <a:pt x="12217" y="19179"/>
                  <a:pt x="12150" y="19095"/>
                  <a:pt x="12082" y="19033"/>
                </a:cubicBezTo>
                <a:cubicBezTo>
                  <a:pt x="12029" y="18985"/>
                  <a:pt x="11972" y="18969"/>
                  <a:pt x="11923" y="1897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30" name="大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大纲</a:t>
            </a:r>
          </a:p>
        </p:txBody>
      </p:sp>
      <p:grpSp>
        <p:nvGrpSpPr>
          <p:cNvPr id="334" name="Group"/>
          <p:cNvGrpSpPr/>
          <p:nvPr/>
        </p:nvGrpSpPr>
        <p:grpSpPr>
          <a:xfrm>
            <a:off x="889125" y="6190591"/>
            <a:ext cx="3018662" cy="2508909"/>
            <a:chOff x="0" y="234291"/>
            <a:chExt cx="3018660" cy="2508908"/>
          </a:xfrm>
        </p:grpSpPr>
        <p:sp>
          <p:nvSpPr>
            <p:cNvPr id="331" name="全栈"/>
            <p:cNvSpPr/>
            <p:nvPr/>
          </p:nvSpPr>
          <p:spPr>
            <a:xfrm>
              <a:off x="1223682" y="571499"/>
              <a:ext cx="1794979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60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全栈</a:t>
              </a:r>
            </a:p>
          </p:txBody>
        </p:sp>
        <p:sp>
          <p:nvSpPr>
            <p:cNvPr id="332" name="1"/>
            <p:cNvSpPr/>
            <p:nvPr/>
          </p:nvSpPr>
          <p:spPr>
            <a:xfrm>
              <a:off x="0" y="234291"/>
              <a:ext cx="674418" cy="674418"/>
            </a:xfrm>
            <a:prstGeom prst="ellipse">
              <a:avLst/>
            </a:prstGeom>
            <a:solidFill>
              <a:srgbClr val="64B7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2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333" name="⚡️ 更符合直觉的应用开发方式"/>
            <p:cNvSpPr/>
            <p:nvPr/>
          </p:nvSpPr>
          <p:spPr>
            <a:xfrm>
              <a:off x="1223682" y="14731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32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⚡️ 更符合直觉的应用开发方式</a:t>
              </a:r>
            </a:p>
          </p:txBody>
        </p:sp>
      </p:grpSp>
      <p:grpSp>
        <p:nvGrpSpPr>
          <p:cNvPr id="338" name="Group"/>
          <p:cNvGrpSpPr/>
          <p:nvPr/>
        </p:nvGrpSpPr>
        <p:grpSpPr>
          <a:xfrm>
            <a:off x="8556138" y="6190591"/>
            <a:ext cx="6224297" cy="2508909"/>
            <a:chOff x="0" y="234291"/>
            <a:chExt cx="6224296" cy="2508908"/>
          </a:xfrm>
        </p:grpSpPr>
        <p:sp>
          <p:nvSpPr>
            <p:cNvPr id="335" name="函数式"/>
            <p:cNvSpPr/>
            <p:nvPr/>
          </p:nvSpPr>
          <p:spPr>
            <a:xfrm>
              <a:off x="1173444" y="571499"/>
              <a:ext cx="5050853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60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函数式</a:t>
              </a:r>
            </a:p>
          </p:txBody>
        </p:sp>
        <p:sp>
          <p:nvSpPr>
            <p:cNvPr id="336" name="2"/>
            <p:cNvSpPr/>
            <p:nvPr/>
          </p:nvSpPr>
          <p:spPr>
            <a:xfrm>
              <a:off x="0" y="234291"/>
              <a:ext cx="674418" cy="674418"/>
            </a:xfrm>
            <a:prstGeom prst="ellipse">
              <a:avLst/>
            </a:prstGeom>
            <a:solidFill>
              <a:srgbClr val="64B7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24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337" name="🔥 开发、调用、测试，像纯函数一样简单"/>
            <p:cNvSpPr/>
            <p:nvPr/>
          </p:nvSpPr>
          <p:spPr>
            <a:xfrm>
              <a:off x="1218432" y="1473199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32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🔥 开发、调用、测试，像纯函数一样简单</a:t>
              </a:r>
            </a:p>
          </p:txBody>
        </p:sp>
      </p:grpSp>
      <p:grpSp>
        <p:nvGrpSpPr>
          <p:cNvPr id="342" name="Group"/>
          <p:cNvGrpSpPr/>
          <p:nvPr/>
        </p:nvGrpSpPr>
        <p:grpSpPr>
          <a:xfrm>
            <a:off x="17784419" y="6187228"/>
            <a:ext cx="3737586" cy="2528335"/>
            <a:chOff x="0" y="234291"/>
            <a:chExt cx="3737584" cy="2528333"/>
          </a:xfrm>
        </p:grpSpPr>
        <p:sp>
          <p:nvSpPr>
            <p:cNvPr id="339" name="Hooks"/>
            <p:cNvSpPr/>
            <p:nvPr/>
          </p:nvSpPr>
          <p:spPr>
            <a:xfrm>
              <a:off x="1223681" y="571499"/>
              <a:ext cx="251390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60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Hooks</a:t>
              </a:r>
            </a:p>
          </p:txBody>
        </p:sp>
        <p:sp>
          <p:nvSpPr>
            <p:cNvPr id="340" name="3"/>
            <p:cNvSpPr/>
            <p:nvPr/>
          </p:nvSpPr>
          <p:spPr>
            <a:xfrm>
              <a:off x="0" y="234291"/>
              <a:ext cx="674418" cy="674418"/>
            </a:xfrm>
            <a:prstGeom prst="ellipse">
              <a:avLst/>
            </a:prstGeom>
            <a:solidFill>
              <a:srgbClr val="64B756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825500">
                <a:defRPr sz="2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341" name="✈️ 使用 React Hooks 开发应用"/>
            <p:cNvSpPr/>
            <p:nvPr/>
          </p:nvSpPr>
          <p:spPr>
            <a:xfrm>
              <a:off x="1223681" y="1492624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30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>
                <a:defRPr sz="6000"/>
              </a:pPr>
              <a:r>
                <a:rPr sz="3000"/>
                <a:t>✈️ 使用 React Hooks 开发应用</a:t>
              </a:r>
            </a:p>
          </p:txBody>
        </p:sp>
      </p:grpSp>
      <p:pic>
        <p:nvPicPr>
          <p:cNvPr id="3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625" y="669933"/>
            <a:ext cx="1396882" cy="1396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roup"/>
          <p:cNvGrpSpPr/>
          <p:nvPr/>
        </p:nvGrpSpPr>
        <p:grpSpPr>
          <a:xfrm>
            <a:off x="2004602" y="3281823"/>
            <a:ext cx="8837958" cy="7152354"/>
            <a:chOff x="0" y="0"/>
            <a:chExt cx="8837956" cy="7152352"/>
          </a:xfrm>
        </p:grpSpPr>
        <p:sp>
          <p:nvSpPr>
            <p:cNvPr id="345" name="Line"/>
            <p:cNvSpPr/>
            <p:nvPr/>
          </p:nvSpPr>
          <p:spPr>
            <a:xfrm flipV="1">
              <a:off x="4256350" y="1816097"/>
              <a:ext cx="1" cy="97505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sp>
          <p:nvSpPr>
            <p:cNvPr id="346" name="Line"/>
            <p:cNvSpPr/>
            <p:nvPr/>
          </p:nvSpPr>
          <p:spPr>
            <a:xfrm>
              <a:off x="4581606" y="1816097"/>
              <a:ext cx="1" cy="97505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  <p:grpSp>
          <p:nvGrpSpPr>
            <p:cNvPr id="355" name="Group"/>
            <p:cNvGrpSpPr/>
            <p:nvPr/>
          </p:nvGrpSpPr>
          <p:grpSpPr>
            <a:xfrm>
              <a:off x="0" y="0"/>
              <a:ext cx="8837957" cy="4607245"/>
              <a:chOff x="0" y="0"/>
              <a:chExt cx="8837956" cy="4607244"/>
            </a:xfrm>
          </p:grpSpPr>
          <p:grpSp>
            <p:nvGrpSpPr>
              <p:cNvPr id="350" name="Group"/>
              <p:cNvGrpSpPr/>
              <p:nvPr/>
            </p:nvGrpSpPr>
            <p:grpSpPr>
              <a:xfrm>
                <a:off x="0" y="2921857"/>
                <a:ext cx="8837957" cy="1685388"/>
                <a:chOff x="0" y="0"/>
                <a:chExt cx="8837956" cy="1685387"/>
              </a:xfrm>
            </p:grpSpPr>
            <p:sp>
              <p:nvSpPr>
                <p:cNvPr id="347" name="Rounded Rectangle"/>
                <p:cNvSpPr/>
                <p:nvPr/>
              </p:nvSpPr>
              <p:spPr>
                <a:xfrm>
                  <a:off x="0" y="0"/>
                  <a:ext cx="8837957" cy="1685388"/>
                </a:xfrm>
                <a:prstGeom prst="roundRect">
                  <a:avLst>
                    <a:gd name="adj" fmla="val 10710"/>
                  </a:avLst>
                </a:prstGeom>
                <a:solidFill>
                  <a:srgbClr val="1776CE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ctr" defTabSz="1828800">
                    <a:defRPr sz="3200">
                      <a:solidFill>
                        <a:srgbClr val="FFFFFF"/>
                      </a:solidFill>
                      <a:latin typeface="Alibaba-PuHuiTi-R"/>
                      <a:ea typeface="Alibaba-PuHuiTi-R"/>
                      <a:cs typeface="Alibaba-PuHuiTi-R"/>
                      <a:sym typeface="Alibaba-PuHuiTi-R"/>
                    </a:defRPr>
                  </a:pPr>
                </a:p>
              </p:txBody>
            </p:sp>
            <p:sp>
              <p:nvSpPr>
                <p:cNvPr id="348" name="端技术：React/Vue"/>
                <p:cNvSpPr txBox="1"/>
                <p:nvPr/>
              </p:nvSpPr>
              <p:spPr>
                <a:xfrm>
                  <a:off x="3288740" y="512493"/>
                  <a:ext cx="3715818" cy="6604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algn="ctr" defTabSz="1828800">
                    <a:defRPr sz="3200">
                      <a:solidFill>
                        <a:srgbClr val="FFFFFF"/>
                      </a:solidFill>
                      <a:latin typeface="Alibaba-PuHuiTi-R"/>
                      <a:ea typeface="Alibaba-PuHuiTi-R"/>
                      <a:cs typeface="Alibaba-PuHuiTi-R"/>
                      <a:sym typeface="Alibaba-PuHuiTi-R"/>
                    </a:defRPr>
                  </a:lvl1pPr>
                </a:lstStyle>
                <a:p>
                  <a:pPr/>
                  <a:r>
                    <a:t>端技术：React/Vue</a:t>
                  </a:r>
                </a:p>
              </p:txBody>
            </p:sp>
            <p:pic>
              <p:nvPicPr>
                <p:cNvPr id="349" name="React.png" descr="React.png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912528" y="169593"/>
                  <a:ext cx="1346201" cy="13462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grpSp>
            <p:nvGrpSpPr>
              <p:cNvPr id="354" name="Group"/>
              <p:cNvGrpSpPr/>
              <p:nvPr/>
            </p:nvGrpSpPr>
            <p:grpSpPr>
              <a:xfrm>
                <a:off x="0" y="0"/>
                <a:ext cx="8837957" cy="1685388"/>
                <a:chOff x="0" y="0"/>
                <a:chExt cx="8837956" cy="1685387"/>
              </a:xfrm>
            </p:grpSpPr>
            <p:sp>
              <p:nvSpPr>
                <p:cNvPr id="351" name="Rounded Rectangle"/>
                <p:cNvSpPr/>
                <p:nvPr/>
              </p:nvSpPr>
              <p:spPr>
                <a:xfrm>
                  <a:off x="0" y="0"/>
                  <a:ext cx="8837957" cy="1685388"/>
                </a:xfrm>
                <a:prstGeom prst="roundRect">
                  <a:avLst>
                    <a:gd name="adj" fmla="val 10710"/>
                  </a:avLst>
                </a:prstGeom>
                <a:solidFill>
                  <a:srgbClr val="31651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91439" tIns="91439" rIns="91439" bIns="91439" numCol="1" anchor="ctr">
                  <a:noAutofit/>
                </a:bodyPr>
                <a:lstStyle/>
                <a:p>
                  <a:pPr algn="ctr" defTabSz="1828800">
                    <a:defRPr sz="3200">
                      <a:solidFill>
                        <a:srgbClr val="FFFFFF"/>
                      </a:solidFill>
                      <a:latin typeface="Alibaba-PuHuiTi-R"/>
                      <a:ea typeface="Alibaba-PuHuiTi-R"/>
                      <a:cs typeface="Alibaba-PuHuiTi-R"/>
                      <a:sym typeface="Alibaba-PuHuiTi-R"/>
                    </a:defRPr>
                  </a:pPr>
                </a:p>
              </p:txBody>
            </p:sp>
            <p:sp>
              <p:nvSpPr>
                <p:cNvPr id="352" name="云服务：数据库/云存储"/>
                <p:cNvSpPr txBox="1"/>
                <p:nvPr/>
              </p:nvSpPr>
              <p:spPr>
                <a:xfrm>
                  <a:off x="3180865" y="512493"/>
                  <a:ext cx="4316477" cy="6604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algn="ctr" defTabSz="1828800">
                    <a:defRPr sz="3200">
                      <a:solidFill>
                        <a:srgbClr val="FFFFFF"/>
                      </a:solidFill>
                      <a:latin typeface="Alibaba-PuHuiTi-R"/>
                      <a:ea typeface="Alibaba-PuHuiTi-R"/>
                      <a:cs typeface="Alibaba-PuHuiTi-R"/>
                      <a:sym typeface="Alibaba-PuHuiTi-R"/>
                    </a:defRPr>
                  </a:lvl1pPr>
                </a:lstStyle>
                <a:p>
                  <a:pPr/>
                  <a:r>
                    <a:t>云服务：数据库/云存储</a:t>
                  </a:r>
                </a:p>
              </p:txBody>
            </p:sp>
            <p:pic>
              <p:nvPicPr>
                <p:cNvPr id="353" name="cloud server.png" descr="cloud server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rcRect l="0" t="0" r="0" b="0"/>
                <a:stretch>
                  <a:fillRect/>
                </a:stretch>
              </p:blipFill>
              <p:spPr>
                <a:xfrm>
                  <a:off x="912528" y="169593"/>
                  <a:ext cx="1346201" cy="134620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  <p:sp>
          <p:nvSpPr>
            <p:cNvPr id="356" name="架构视角…"/>
            <p:cNvSpPr txBox="1"/>
            <p:nvPr/>
          </p:nvSpPr>
          <p:spPr>
            <a:xfrm>
              <a:off x="820662" y="5374352"/>
              <a:ext cx="7196633" cy="177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pPr>
              <a:r>
                <a:t>架构视角</a:t>
              </a:r>
            </a:p>
            <a:p>
              <a:pPr>
                <a:defRPr sz="32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pPr>
            </a:p>
            <a:p>
              <a:pPr>
                <a:defRPr sz="32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pPr>
              <a:r>
                <a:t>端侧使用云资源（BaaS 服务）进行开发</a:t>
              </a:r>
            </a:p>
          </p:txBody>
        </p:sp>
      </p:grpSp>
      <p:grpSp>
        <p:nvGrpSpPr>
          <p:cNvPr id="360" name="Group"/>
          <p:cNvGrpSpPr/>
          <p:nvPr/>
        </p:nvGrpSpPr>
        <p:grpSpPr>
          <a:xfrm>
            <a:off x="14476441" y="3292718"/>
            <a:ext cx="7902958" cy="7130564"/>
            <a:chOff x="0" y="0"/>
            <a:chExt cx="7902956" cy="7130563"/>
          </a:xfrm>
        </p:grpSpPr>
        <p:pic>
          <p:nvPicPr>
            <p:cNvPr id="358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1206491" y="0"/>
              <a:ext cx="5489823" cy="4563829"/>
            </a:xfrm>
            <a:prstGeom prst="rect">
              <a:avLst/>
            </a:prstGeom>
            <a:ln w="25400" cap="flat">
              <a:solidFill>
                <a:srgbClr val="F3F7F5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3600000">
                <a:srgbClr val="000000">
                  <a:alpha val="70000"/>
                </a:srgbClr>
              </a:outerShdw>
            </a:effectLst>
          </p:spPr>
        </p:pic>
        <p:sp>
          <p:nvSpPr>
            <p:cNvPr id="359" name="代码视角…"/>
            <p:cNvSpPr txBox="1"/>
            <p:nvPr/>
          </p:nvSpPr>
          <p:spPr>
            <a:xfrm>
              <a:off x="-1" y="5352563"/>
              <a:ext cx="7902957" cy="1778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pPr>
              <a:r>
                <a:t>代码视角</a:t>
              </a:r>
            </a:p>
            <a:p>
              <a:pPr>
                <a:defRPr sz="32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pPr>
            </a:p>
            <a:p>
              <a:pPr>
                <a:defRPr sz="32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pPr>
              <a:r>
                <a:t>前后端同仓库，通过 Monorepo 的方式开发</a:t>
              </a:r>
            </a:p>
          </p:txBody>
        </p:sp>
      </p:grpSp>
      <p:sp>
        <p:nvSpPr>
          <p:cNvPr id="361" name="只是机械的将资源组合在一起，没有发挥出 JavaScript 语言的优势"/>
          <p:cNvSpPr txBox="1"/>
          <p:nvPr/>
        </p:nvSpPr>
        <p:spPr>
          <a:xfrm>
            <a:off x="3609144" y="11894454"/>
            <a:ext cx="17165711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825500">
              <a:defRPr b="1" sz="4600">
                <a:solidFill>
                  <a:srgbClr val="FFFFFF"/>
                </a:solidFill>
                <a:latin typeface="Alibaba-PuHuiTi-L"/>
                <a:ea typeface="Alibaba-PuHuiTi-L"/>
                <a:cs typeface="Alibaba-PuHuiTi-L"/>
                <a:sym typeface="Alibaba-PuHuiTi-L"/>
              </a:defRPr>
            </a:lvl1pPr>
          </a:lstStyle>
          <a:p>
            <a:pPr/>
            <a:r>
              <a:t>只是机械的将资源组合在一起，没有发挥出 JavaScript 语言的优势</a:t>
            </a:r>
          </a:p>
        </p:txBody>
      </p:sp>
      <p:sp>
        <p:nvSpPr>
          <p:cNvPr id="362" name="社区的“云端一体”"/>
          <p:cNvSpPr txBox="1"/>
          <p:nvPr/>
        </p:nvSpPr>
        <p:spPr>
          <a:xfrm>
            <a:off x="2712133" y="968383"/>
            <a:ext cx="4613149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社区的“云端一体”</a:t>
            </a:r>
          </a:p>
        </p:txBody>
      </p:sp>
      <p:pic>
        <p:nvPicPr>
          <p:cNvPr id="36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5625" y="669933"/>
            <a:ext cx="1396882" cy="1396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1" grpId="3"/>
      <p:bldP build="whole" bldLvl="1" animBg="1" rev="0" advAuto="0" spid="357" grpId="1"/>
      <p:bldP build="whole" bldLvl="1" animBg="1" rev="0" advAuto="0" spid="360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7" name="Group"/>
          <p:cNvGrpSpPr/>
          <p:nvPr/>
        </p:nvGrpSpPr>
        <p:grpSpPr>
          <a:xfrm>
            <a:off x="2453535" y="3093913"/>
            <a:ext cx="5489823" cy="6205213"/>
            <a:chOff x="0" y="0"/>
            <a:chExt cx="5489821" cy="6205211"/>
          </a:xfrm>
        </p:grpSpPr>
        <p:pic>
          <p:nvPicPr>
            <p:cNvPr id="36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5489822" cy="4563829"/>
            </a:xfrm>
            <a:prstGeom prst="rect">
              <a:avLst/>
            </a:prstGeom>
            <a:ln w="25400" cap="flat">
              <a:solidFill>
                <a:srgbClr val="F3F7F5"/>
              </a:solidFill>
              <a:prstDash val="solid"/>
              <a:miter lim="400000"/>
            </a:ln>
            <a:effectLst>
              <a:outerShdw sx="100000" sy="100000" kx="0" ky="0" algn="b" rotWithShape="0" blurRad="50800" dist="25400" dir="3600000">
                <a:srgbClr val="000000">
                  <a:alpha val="70000"/>
                </a:srgbClr>
              </a:outerShdw>
            </a:effectLst>
          </p:spPr>
        </p:pic>
        <p:sp>
          <p:nvSpPr>
            <p:cNvPr id="366" name="重复的依赖安装"/>
            <p:cNvSpPr txBox="1"/>
            <p:nvPr/>
          </p:nvSpPr>
          <p:spPr>
            <a:xfrm>
              <a:off x="632364" y="5303511"/>
              <a:ext cx="4225243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46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重复的依赖安装</a:t>
              </a:r>
            </a:p>
          </p:txBody>
        </p:sp>
      </p:grpSp>
      <p:grpSp>
        <p:nvGrpSpPr>
          <p:cNvPr id="370" name="Group"/>
          <p:cNvGrpSpPr/>
          <p:nvPr/>
        </p:nvGrpSpPr>
        <p:grpSpPr>
          <a:xfrm>
            <a:off x="10220535" y="3087563"/>
            <a:ext cx="12903149" cy="6217913"/>
            <a:chOff x="0" y="0"/>
            <a:chExt cx="12903148" cy="6217911"/>
          </a:xfrm>
        </p:grpSpPr>
        <p:pic>
          <p:nvPicPr>
            <p:cNvPr id="36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903149" cy="458906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9" name="复杂的 npm scripts"/>
            <p:cNvSpPr txBox="1"/>
            <p:nvPr/>
          </p:nvSpPr>
          <p:spPr>
            <a:xfrm>
              <a:off x="3241811" y="5316211"/>
              <a:ext cx="5322385" cy="901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defTabSz="825500">
                <a:defRPr sz="4600">
                  <a:solidFill>
                    <a:srgbClr val="FFFFF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复杂的 npm scripts</a:t>
              </a:r>
            </a:p>
          </p:txBody>
        </p:sp>
      </p:grpSp>
      <p:sp>
        <p:nvSpPr>
          <p:cNvPr id="371" name="只是将前后端仓库放在一起的“虚假”一体化"/>
          <p:cNvSpPr txBox="1"/>
          <p:nvPr/>
        </p:nvSpPr>
        <p:spPr>
          <a:xfrm>
            <a:off x="6374552" y="11667785"/>
            <a:ext cx="11634896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825500">
              <a:defRPr sz="46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pPr>
            <a:r>
              <a:t>只是将前后端仓库放在一起的</a:t>
            </a:r>
            <a:r>
              <a:rPr>
                <a:solidFill>
                  <a:schemeClr val="accent6"/>
                </a:solidFill>
              </a:rPr>
              <a:t>“虚假”一体化</a:t>
            </a:r>
          </a:p>
        </p:txBody>
      </p:sp>
      <p:sp>
        <p:nvSpPr>
          <p:cNvPr id="372" name="Monorepo 的问题"/>
          <p:cNvSpPr txBox="1"/>
          <p:nvPr/>
        </p:nvSpPr>
        <p:spPr>
          <a:xfrm>
            <a:off x="2712133" y="962033"/>
            <a:ext cx="4113277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Monorepo 的问题</a:t>
            </a: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5625" y="669933"/>
            <a:ext cx="1396882" cy="1396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70" grpId="2"/>
      <p:bldP build="whole" bldLvl="1" animBg="1" rev="0" advAuto="0" spid="367" grpId="1"/>
      <p:bldP build="whole" bldLvl="1" animBg="1" rev="0" advAuto="0" spid="371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全栈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全栈</a:t>
            </a:r>
          </a:p>
        </p:txBody>
      </p:sp>
      <p:pic>
        <p:nvPicPr>
          <p:cNvPr id="376" name="localhost_3001_ (3) (1).png" descr="localhost_3001_ (3) (1)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835050" y="2813071"/>
            <a:ext cx="12736961" cy="102120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0" name="Group"/>
          <p:cNvGrpSpPr/>
          <p:nvPr/>
        </p:nvGrpSpPr>
        <p:grpSpPr>
          <a:xfrm>
            <a:off x="3997658" y="5181173"/>
            <a:ext cx="8657127" cy="812801"/>
            <a:chOff x="0" y="0"/>
            <a:chExt cx="8657126" cy="812800"/>
          </a:xfrm>
        </p:grpSpPr>
        <p:sp>
          <p:nvSpPr>
            <p:cNvPr id="377" name="Rounded Rectangle"/>
            <p:cNvSpPr/>
            <p:nvPr/>
          </p:nvSpPr>
          <p:spPr>
            <a:xfrm>
              <a:off x="0" y="0"/>
              <a:ext cx="3754917" cy="812800"/>
            </a:xfrm>
            <a:prstGeom prst="roundRect">
              <a:avLst>
                <a:gd name="adj" fmla="val 23438"/>
              </a:avLst>
            </a:prstGeom>
            <a:solidFill>
              <a:srgbClr val="5E5E5E">
                <a:alpha val="447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78" name="Line"/>
            <p:cNvSpPr/>
            <p:nvPr/>
          </p:nvSpPr>
          <p:spPr>
            <a:xfrm>
              <a:off x="4365380" y="406400"/>
              <a:ext cx="1209839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b="1" sz="3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79" name="自定义 Hooks"/>
            <p:cNvSpPr txBox="1"/>
            <p:nvPr/>
          </p:nvSpPr>
          <p:spPr>
            <a:xfrm>
              <a:off x="6166148" y="88900"/>
              <a:ext cx="2490979" cy="635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825500">
                <a:defRPr b="1" sz="3000">
                  <a:solidFill>
                    <a:srgbClr val="000000"/>
                  </a:solidFill>
                  <a:latin typeface="Alibaba-PuHuiTi-L"/>
                  <a:ea typeface="Alibaba-PuHuiTi-L"/>
                  <a:cs typeface="Alibaba-PuHuiTi-L"/>
                  <a:sym typeface="Alibaba-PuHuiTi-L"/>
                </a:defRPr>
              </a:lvl1pPr>
            </a:lstStyle>
            <a:p>
              <a:pPr/>
              <a:r>
                <a:t>自定义 Hooks</a:t>
              </a:r>
            </a:p>
          </p:txBody>
        </p:sp>
      </p:grpSp>
      <p:grpSp>
        <p:nvGrpSpPr>
          <p:cNvPr id="384" name="Group"/>
          <p:cNvGrpSpPr/>
          <p:nvPr/>
        </p:nvGrpSpPr>
        <p:grpSpPr>
          <a:xfrm>
            <a:off x="3874593" y="6692200"/>
            <a:ext cx="7885605" cy="1581162"/>
            <a:chOff x="0" y="0"/>
            <a:chExt cx="7885604" cy="1581160"/>
          </a:xfrm>
        </p:grpSpPr>
        <p:sp>
          <p:nvSpPr>
            <p:cNvPr id="381" name="Rounded Rectangle"/>
            <p:cNvSpPr/>
            <p:nvPr/>
          </p:nvSpPr>
          <p:spPr>
            <a:xfrm>
              <a:off x="0" y="0"/>
              <a:ext cx="3121611" cy="1581161"/>
            </a:xfrm>
            <a:prstGeom prst="roundRect">
              <a:avLst>
                <a:gd name="adj" fmla="val 12048"/>
              </a:avLst>
            </a:prstGeom>
            <a:solidFill>
              <a:srgbClr val="5E5E5E">
                <a:alpha val="447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82" name="Line"/>
            <p:cNvSpPr/>
            <p:nvPr/>
          </p:nvSpPr>
          <p:spPr>
            <a:xfrm>
              <a:off x="4433580" y="790580"/>
              <a:ext cx="1209839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b="1" sz="3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83" name="后端 API"/>
            <p:cNvSpPr txBox="1"/>
            <p:nvPr/>
          </p:nvSpPr>
          <p:spPr>
            <a:xfrm>
              <a:off x="6289214" y="473080"/>
              <a:ext cx="1596391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825500">
                <a:defRPr b="1" sz="3000">
                  <a:solidFill>
                    <a:srgbClr val="000000"/>
                  </a:solidFill>
                  <a:latin typeface="Alibaba-PuHuiTi-L"/>
                  <a:ea typeface="Alibaba-PuHuiTi-L"/>
                  <a:cs typeface="Alibaba-PuHuiTi-L"/>
                  <a:sym typeface="Alibaba-PuHuiTi-L"/>
                </a:defRPr>
              </a:lvl1pPr>
            </a:lstStyle>
            <a:p>
              <a:pPr/>
              <a:r>
                <a:t>后端 API</a:t>
              </a:r>
            </a:p>
          </p:txBody>
        </p:sp>
      </p:grpSp>
      <p:grpSp>
        <p:nvGrpSpPr>
          <p:cNvPr id="388" name="Group"/>
          <p:cNvGrpSpPr/>
          <p:nvPr/>
        </p:nvGrpSpPr>
        <p:grpSpPr>
          <a:xfrm>
            <a:off x="2295836" y="8358065"/>
            <a:ext cx="9481887" cy="2287148"/>
            <a:chOff x="0" y="0"/>
            <a:chExt cx="9481886" cy="2287147"/>
          </a:xfrm>
        </p:grpSpPr>
        <p:sp>
          <p:nvSpPr>
            <p:cNvPr id="385" name="Rounded Rectangle"/>
            <p:cNvSpPr/>
            <p:nvPr/>
          </p:nvSpPr>
          <p:spPr>
            <a:xfrm>
              <a:off x="0" y="0"/>
              <a:ext cx="2939745" cy="2287148"/>
            </a:xfrm>
            <a:prstGeom prst="roundRect">
              <a:avLst>
                <a:gd name="adj" fmla="val 8329"/>
              </a:avLst>
            </a:prstGeom>
            <a:solidFill>
              <a:srgbClr val="5E5E5E">
                <a:alpha val="447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86" name="Line"/>
            <p:cNvSpPr/>
            <p:nvPr/>
          </p:nvSpPr>
          <p:spPr>
            <a:xfrm>
              <a:off x="6013429" y="1185023"/>
              <a:ext cx="1209839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b="1" sz="3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87" name="前端组件"/>
            <p:cNvSpPr txBox="1"/>
            <p:nvPr/>
          </p:nvSpPr>
          <p:spPr>
            <a:xfrm>
              <a:off x="7867970" y="867523"/>
              <a:ext cx="1613917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b="1" sz="3000">
                  <a:solidFill>
                    <a:srgbClr val="000000"/>
                  </a:solidFill>
                  <a:latin typeface="Alibaba-PuHuiTi-L"/>
                  <a:ea typeface="Alibaba-PuHuiTi-L"/>
                  <a:cs typeface="Alibaba-PuHuiTi-L"/>
                  <a:sym typeface="Alibaba-PuHuiTi-L"/>
                </a:defRPr>
              </a:lvl1pPr>
            </a:lstStyle>
            <a:p>
              <a:pPr/>
              <a:r>
                <a:t>前端组件</a:t>
              </a:r>
            </a:p>
          </p:txBody>
        </p:sp>
      </p:grpSp>
      <p:grpSp>
        <p:nvGrpSpPr>
          <p:cNvPr id="392" name="Group"/>
          <p:cNvGrpSpPr/>
          <p:nvPr/>
        </p:nvGrpSpPr>
        <p:grpSpPr>
          <a:xfrm>
            <a:off x="2250042" y="10729916"/>
            <a:ext cx="9472815" cy="703179"/>
            <a:chOff x="0" y="0"/>
            <a:chExt cx="9472814" cy="703177"/>
          </a:xfrm>
        </p:grpSpPr>
        <p:sp>
          <p:nvSpPr>
            <p:cNvPr id="389" name="Rounded Rectangle"/>
            <p:cNvSpPr/>
            <p:nvPr/>
          </p:nvSpPr>
          <p:spPr>
            <a:xfrm>
              <a:off x="0" y="0"/>
              <a:ext cx="3031333" cy="703178"/>
            </a:xfrm>
            <a:prstGeom prst="roundRect">
              <a:avLst>
                <a:gd name="adj" fmla="val 27091"/>
              </a:avLst>
            </a:prstGeom>
            <a:solidFill>
              <a:srgbClr val="5E5E5E">
                <a:alpha val="4476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sp>
          <p:nvSpPr>
            <p:cNvPr id="390" name="Line"/>
            <p:cNvSpPr/>
            <p:nvPr/>
          </p:nvSpPr>
          <p:spPr>
            <a:xfrm>
              <a:off x="6004358" y="351588"/>
              <a:ext cx="1209839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b="1" sz="3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391" name="项目依赖"/>
            <p:cNvSpPr txBox="1"/>
            <p:nvPr/>
          </p:nvSpPr>
          <p:spPr>
            <a:xfrm>
              <a:off x="7858898" y="34088"/>
              <a:ext cx="1613917" cy="635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defRPr b="1" sz="3000">
                  <a:solidFill>
                    <a:srgbClr val="000000"/>
                  </a:solidFill>
                  <a:latin typeface="Alibaba-PuHuiTi-L"/>
                  <a:ea typeface="Alibaba-PuHuiTi-L"/>
                  <a:cs typeface="Alibaba-PuHuiTi-L"/>
                  <a:sym typeface="Alibaba-PuHuiTi-L"/>
                </a:defRPr>
              </a:lvl1pPr>
            </a:lstStyle>
            <a:p>
              <a:pPr/>
              <a:r>
                <a:t>项目依赖</a:t>
              </a:r>
            </a:p>
          </p:txBody>
        </p:sp>
      </p:grpSp>
      <p:sp>
        <p:nvSpPr>
          <p:cNvPr id="393" name="同仓库、同依赖、同命令"/>
          <p:cNvSpPr txBox="1"/>
          <p:nvPr/>
        </p:nvSpPr>
        <p:spPr>
          <a:xfrm>
            <a:off x="15976489" y="3466774"/>
            <a:ext cx="6987541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0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同仓库、同依赖、同命令</a:t>
            </a:r>
          </a:p>
        </p:txBody>
      </p:sp>
      <p:sp>
        <p:nvSpPr>
          <p:cNvPr id="394" name="共享 src 、类型、代码"/>
          <p:cNvSpPr txBox="1"/>
          <p:nvPr/>
        </p:nvSpPr>
        <p:spPr>
          <a:xfrm>
            <a:off x="15976489" y="7152541"/>
            <a:ext cx="6287771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0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共享 src 、类型、代码</a:t>
            </a:r>
          </a:p>
        </p:txBody>
      </p:sp>
      <p:sp>
        <p:nvSpPr>
          <p:cNvPr id="395" name="一起开发、一起部署"/>
          <p:cNvSpPr txBox="1"/>
          <p:nvPr/>
        </p:nvSpPr>
        <p:spPr>
          <a:xfrm>
            <a:off x="15976490" y="10838308"/>
            <a:ext cx="5737861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5000">
                <a:solidFill>
                  <a:srgbClr val="FFFFFF"/>
                </a:solidFill>
                <a:latin typeface="Alibaba-PuHuiTi-R"/>
                <a:ea typeface="Alibaba-PuHuiTi-R"/>
                <a:cs typeface="Alibaba-PuHuiTi-R"/>
                <a:sym typeface="Alibaba-PuHuiTi-R"/>
              </a:defRPr>
            </a:lvl1pPr>
          </a:lstStyle>
          <a:p>
            <a:pPr/>
            <a:r>
              <a:t>一起开发、一起部署</a:t>
            </a:r>
          </a:p>
        </p:txBody>
      </p:sp>
      <p:pic>
        <p:nvPicPr>
          <p:cNvPr id="3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625" y="669933"/>
            <a:ext cx="1396882" cy="1396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8" grpId="2"/>
      <p:bldP build="whole" bldLvl="1" animBg="1" rev="0" advAuto="0" spid="380" grpId="4"/>
      <p:bldP build="whole" bldLvl="1" animBg="1" rev="0" advAuto="0" spid="394" grpId="6"/>
      <p:bldP build="whole" bldLvl="1" animBg="1" rev="0" advAuto="0" spid="392" grpId="1"/>
      <p:bldP build="whole" bldLvl="1" animBg="1" rev="0" advAuto="0" spid="384" grpId="3"/>
      <p:bldP build="whole" bldLvl="1" animBg="1" rev="0" advAuto="0" spid="395" grpId="7"/>
      <p:bldP build="whole" bldLvl="1" animBg="1" rev="0" advAuto="0" spid="393" grpId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与前端的集成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与前端的集成</a:t>
            </a:r>
          </a:p>
        </p:txBody>
      </p:sp>
      <p:grpSp>
        <p:nvGrpSpPr>
          <p:cNvPr id="409" name="Group"/>
          <p:cNvGrpSpPr/>
          <p:nvPr/>
        </p:nvGrpSpPr>
        <p:grpSpPr>
          <a:xfrm>
            <a:off x="1598470" y="4084287"/>
            <a:ext cx="6728024" cy="7348145"/>
            <a:chOff x="0" y="368300"/>
            <a:chExt cx="6728023" cy="7348144"/>
          </a:xfrm>
        </p:grpSpPr>
        <p:sp>
          <p:nvSpPr>
            <p:cNvPr id="399" name="Group"/>
            <p:cNvSpPr/>
            <p:nvPr/>
          </p:nvSpPr>
          <p:spPr>
            <a:xfrm>
              <a:off x="1621393" y="3683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36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⚡️ 10x 启动速度 </a:t>
              </a:r>
            </a:p>
          </p:txBody>
        </p:sp>
        <p:grpSp>
          <p:nvGrpSpPr>
            <p:cNvPr id="408" name="Group"/>
            <p:cNvGrpSpPr/>
            <p:nvPr/>
          </p:nvGrpSpPr>
          <p:grpSpPr>
            <a:xfrm>
              <a:off x="0" y="2260017"/>
              <a:ext cx="6728024" cy="5456428"/>
              <a:chOff x="0" y="0"/>
              <a:chExt cx="6728023" cy="5456427"/>
            </a:xfrm>
          </p:grpSpPr>
          <p:sp>
            <p:nvSpPr>
              <p:cNvPr id="400" name="2.6 S"/>
              <p:cNvSpPr txBox="1"/>
              <p:nvPr/>
            </p:nvSpPr>
            <p:spPr>
              <a:xfrm>
                <a:off x="4570445" y="568085"/>
                <a:ext cx="1762152" cy="9572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825500">
                  <a:defRPr b="1" sz="5600">
                    <a:solidFill>
                      <a:schemeClr val="accent4">
                        <a:hueOff val="-461056"/>
                        <a:satOff val="4338"/>
                        <a:lumOff val="-10225"/>
                      </a:schemeClr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2.6 S</a:t>
                </a:r>
              </a:p>
            </p:txBody>
          </p:sp>
          <p:sp>
            <p:nvSpPr>
              <p:cNvPr id="401" name="27.1 S"/>
              <p:cNvSpPr txBox="1"/>
              <p:nvPr/>
            </p:nvSpPr>
            <p:spPr>
              <a:xfrm>
                <a:off x="4570445" y="3897977"/>
                <a:ext cx="2157579" cy="9572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825500">
                  <a:defRPr b="1" sz="5600">
                    <a:solidFill>
                      <a:srgbClr val="FFFF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pPr/>
                <a:r>
                  <a:t>27.1 S</a:t>
                </a:r>
              </a:p>
            </p:txBody>
          </p:sp>
          <p:grpSp>
            <p:nvGrpSpPr>
              <p:cNvPr id="404" name="Group"/>
              <p:cNvGrpSpPr/>
              <p:nvPr/>
            </p:nvGrpSpPr>
            <p:grpSpPr>
              <a:xfrm>
                <a:off x="397611" y="-1"/>
                <a:ext cx="2645055" cy="2093442"/>
                <a:chOff x="0" y="0"/>
                <a:chExt cx="2645054" cy="2093440"/>
              </a:xfrm>
            </p:grpSpPr>
            <p:pic>
              <p:nvPicPr>
                <p:cNvPr id="402" name="Image" descr="Imag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625804" y="0"/>
                  <a:ext cx="1393447" cy="1397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03" name="Vite + Midway 2.0"/>
                <p:cNvSpPr txBox="1"/>
                <p:nvPr/>
              </p:nvSpPr>
              <p:spPr>
                <a:xfrm>
                  <a:off x="-1" y="1632382"/>
                  <a:ext cx="2645056" cy="4610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algn="ctr" defTabSz="825500">
                    <a:defRPr b="1" sz="2400">
                      <a:solidFill>
                        <a:srgbClr val="FFFFFF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Vite + Midway 2.0</a:t>
                  </a:r>
                </a:p>
              </p:txBody>
            </p:sp>
          </p:grpSp>
          <p:grpSp>
            <p:nvGrpSpPr>
              <p:cNvPr id="407" name="Group"/>
              <p:cNvGrpSpPr/>
              <p:nvPr/>
            </p:nvGrpSpPr>
            <p:grpSpPr>
              <a:xfrm>
                <a:off x="-1" y="3296797"/>
                <a:ext cx="3440279" cy="2159631"/>
                <a:chOff x="0" y="0"/>
                <a:chExt cx="3440277" cy="2159629"/>
              </a:xfrm>
            </p:grpSpPr>
            <p:pic>
              <p:nvPicPr>
                <p:cNvPr id="405" name="Image" descr="Image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926388" y="0"/>
                  <a:ext cx="1587501" cy="15875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06" name="Webpack + Midway 1.0"/>
                <p:cNvSpPr txBox="1"/>
                <p:nvPr/>
              </p:nvSpPr>
              <p:spPr>
                <a:xfrm>
                  <a:off x="0" y="1698570"/>
                  <a:ext cx="3440278" cy="46106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 algn="ctr" defTabSz="825500">
                    <a:defRPr b="1" sz="2400">
                      <a:solidFill>
                        <a:srgbClr val="FFFFFF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defRPr>
                  </a:lvl1pPr>
                </a:lstStyle>
                <a:p>
                  <a:pPr/>
                  <a:r>
                    <a:t>Webpack + Midway 1.0</a:t>
                  </a:r>
                </a:p>
              </p:txBody>
            </p:sp>
          </p:grpSp>
        </p:grpSp>
      </p:grpSp>
      <p:grpSp>
        <p:nvGrpSpPr>
          <p:cNvPr id="419" name="Group"/>
          <p:cNvGrpSpPr/>
          <p:nvPr/>
        </p:nvGrpSpPr>
        <p:grpSpPr>
          <a:xfrm>
            <a:off x="9985667" y="4084287"/>
            <a:ext cx="4412665" cy="8519349"/>
            <a:chOff x="0" y="368300"/>
            <a:chExt cx="4412663" cy="8519347"/>
          </a:xfrm>
        </p:grpSpPr>
        <p:sp>
          <p:nvSpPr>
            <p:cNvPr id="410" name="Group"/>
            <p:cNvSpPr/>
            <p:nvPr/>
          </p:nvSpPr>
          <p:spPr>
            <a:xfrm>
              <a:off x="574584" y="3683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36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支持多前端框架</a:t>
              </a:r>
            </a:p>
          </p:txBody>
        </p:sp>
        <p:grpSp>
          <p:nvGrpSpPr>
            <p:cNvPr id="417" name="Group"/>
            <p:cNvGrpSpPr/>
            <p:nvPr/>
          </p:nvGrpSpPr>
          <p:grpSpPr>
            <a:xfrm>
              <a:off x="-1" y="1654696"/>
              <a:ext cx="4412665" cy="5213380"/>
              <a:chOff x="0" y="0"/>
              <a:chExt cx="4412663" cy="5213379"/>
            </a:xfrm>
          </p:grpSpPr>
          <p:pic>
            <p:nvPicPr>
              <p:cNvPr id="411" name="Image" descr="Image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0" t="9054" r="0" b="9054"/>
              <a:stretch>
                <a:fillRect/>
              </a:stretch>
            </p:blipFill>
            <p:spPr>
              <a:xfrm>
                <a:off x="2861810" y="0"/>
                <a:ext cx="1550854" cy="12700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2" name="Image" descr="Image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l="0" t="0" r="0" b="0"/>
              <a:stretch>
                <a:fillRect/>
              </a:stretch>
            </p:blipFill>
            <p:spPr>
              <a:xfrm>
                <a:off x="487957" y="62477"/>
                <a:ext cx="1465576" cy="1270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3" name="Image" descr="Image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3109968" y="3943379"/>
                <a:ext cx="1054672" cy="1270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4" name="Image" descr="Image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rcRect l="24302" t="0" r="24302" b="33680"/>
              <a:stretch>
                <a:fillRect/>
              </a:stretch>
            </p:blipFill>
            <p:spPr>
              <a:xfrm>
                <a:off x="0" y="3880902"/>
                <a:ext cx="2297702" cy="1270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5" name="Image" descr="Image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l="0" t="5731" r="0" b="10473"/>
              <a:stretch>
                <a:fillRect/>
              </a:stretch>
            </p:blipFill>
            <p:spPr>
              <a:xfrm>
                <a:off x="2879471" y="1971689"/>
                <a:ext cx="1515602" cy="1270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6" name="Image" descr="Image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rcRect l="11035" t="0" r="11035" b="18307"/>
              <a:stretch>
                <a:fillRect/>
              </a:stretch>
            </p:blipFill>
            <p:spPr>
              <a:xfrm>
                <a:off x="493909" y="1913153"/>
                <a:ext cx="1453790" cy="15240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418" name="Group"/>
            <p:cNvSpPr/>
            <p:nvPr/>
          </p:nvSpPr>
          <p:spPr>
            <a:xfrm>
              <a:off x="1320802" y="761764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36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…………</a:t>
              </a:r>
            </a:p>
          </p:txBody>
        </p:sp>
      </p:grpSp>
      <p:grpSp>
        <p:nvGrpSpPr>
          <p:cNvPr id="423" name="Group"/>
          <p:cNvGrpSpPr/>
          <p:nvPr/>
        </p:nvGrpSpPr>
        <p:grpSpPr>
          <a:xfrm>
            <a:off x="15785222" y="4084287"/>
            <a:ext cx="8454008" cy="8519349"/>
            <a:chOff x="0" y="368300"/>
            <a:chExt cx="8454007" cy="8519347"/>
          </a:xfrm>
        </p:grpSpPr>
        <p:sp>
          <p:nvSpPr>
            <p:cNvPr id="420" name="Group"/>
            <p:cNvSpPr/>
            <p:nvPr/>
          </p:nvSpPr>
          <p:spPr>
            <a:xfrm>
              <a:off x="2422664" y="3683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36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拥抱 ES Modules</a:t>
              </a:r>
            </a:p>
          </p:txBody>
        </p:sp>
        <p:pic>
          <p:nvPicPr>
            <p:cNvPr id="421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1803772"/>
              <a:ext cx="8454008" cy="491522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2" name="Group"/>
            <p:cNvSpPr/>
            <p:nvPr/>
          </p:nvSpPr>
          <p:spPr>
            <a:xfrm>
              <a:off x="3045142" y="761764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825500">
                <a:lnSpc>
                  <a:spcPct val="120000"/>
                </a:lnSpc>
                <a:defRPr sz="3600">
                  <a:solidFill>
                    <a:srgbClr val="D8E9EF"/>
                  </a:solidFill>
                  <a:latin typeface="Alibaba-PuHuiTi-R"/>
                  <a:ea typeface="Alibaba-PuHuiTi-R"/>
                  <a:cs typeface="Alibaba-PuHuiTi-R"/>
                  <a:sym typeface="Alibaba-PuHuiTi-R"/>
                </a:defRPr>
              </a:lvl1pPr>
            </a:lstStyle>
            <a:p>
              <a:pPr/>
              <a:r>
                <a:t>向未来出发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181818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FF6A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181818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6A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181818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FF6A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181818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6A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181818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